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8" r:id="rId3"/>
    <p:sldId id="273" r:id="rId4"/>
    <p:sldId id="307" r:id="rId5"/>
    <p:sldId id="275" r:id="rId6"/>
    <p:sldId id="309" r:id="rId7"/>
    <p:sldId id="310" r:id="rId8"/>
    <p:sldId id="311" r:id="rId9"/>
    <p:sldId id="302" r:id="rId10"/>
    <p:sldId id="297" r:id="rId11"/>
    <p:sldId id="304" r:id="rId12"/>
    <p:sldId id="281"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79" autoAdjust="0"/>
    <p:restoredTop sz="94624" autoAdjust="0"/>
  </p:normalViewPr>
  <p:slideViewPr>
    <p:cSldViewPr>
      <p:cViewPr varScale="1">
        <p:scale>
          <a:sx n="82" d="100"/>
          <a:sy n="82" d="100"/>
        </p:scale>
        <p:origin x="1512"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04/01/2026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04/01/2026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16               Monday 5</a:t>
            </a:r>
            <a:r>
              <a:rPr lang="en-GB" sz="2000" baseline="30000" dirty="0">
                <a:latin typeface="Tahoma" pitchFamily="34" charset="0"/>
                <a:ea typeface="Tahoma" pitchFamily="34" charset="0"/>
                <a:cs typeface="Tahoma" pitchFamily="34" charset="0"/>
              </a:rPr>
              <a:t>th</a:t>
            </a:r>
            <a:r>
              <a:rPr lang="en-GB" sz="2000" dirty="0">
                <a:latin typeface="Tahoma" pitchFamily="34" charset="0"/>
                <a:ea typeface="Tahoma" pitchFamily="34" charset="0"/>
                <a:cs typeface="Tahoma" pitchFamily="34" charset="0"/>
              </a:rPr>
              <a:t>  January </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314" name="AutoShape 2" descr="data:image/jpeg;base64,/9j/4AAQSkZJRgABAQAAAQABAAD/2wCEAAkGBxQSEhUUExQWFhUXGB0bGBcYGBkbHxwfHBofIBofHBodICggGBsnHRoXITEiJSkrLi4uGSAzODMsNygtMCsBCgoKDg0OGxAQGzQkHyQ0LCwsLCwsLCwsLSwsLCwsLCwsLCwsLCwsLCwsLDQsLCwsLCwsLCwsLCwsLCwsLCwsLP/AABEIAMgA/AMBIgACEQEDEQH/xAAcAAACAgMBAQAAAAAAAAAAAAAEBQMGAAECBwj/xABGEAACAQIEBAQDBQUGBAUFAQABAhEDIQAEEjEFIkFRE2FxgTKR8AYHQqGxFCNSwdFicoKS4fEVJDPSF1ODosJEVHOjskP/xAAYAQADAQEAAAAAAAAAAAAAAAAAAQIDBP/EAC4RAAICAQQBAwIFBAMAAAAAAAABAhESAyExQRNRYfAicZGhsdHhIzJS8UKBwf/aAAwDAQACEQMRAD8A8NxmMxsDABrGY6ZSN8awAawVw+iGfmMIOZj5Df8Ap74GjGYaBlnHBadUyNSyQIVbA6VJMX02Mm5iT2OND7OpI5qkkEgQJvBTtO8EjqV74rUY7pKSQFmSYEd/qMa5xf8AxMsJf5Fqb7PUtQPPBsARbblJ23hj62wFn+DIis5ZhCk6dIADTEb2W6R1gmdsKczRq0zpcOpI2M7Db2xE1RjuzHrck4JSj/iEYy5yIcMcxxBWpqopBWUAK4YyIMkxtJMn3wFoO8GO/wBehxsJjNNrgtpPkZLxowmpA7oZ1uSxPNq67HYT2GNNxcXApgKSOUMdtWp5PUtCgnsoGFsYzTis5CwiM240SCCnxTqOo31NLfMAKOwGO6fHYJJpzqLEwxBlrCDHLpXlHkTthTGMjB5JeoYR9BhU4uSVOnZw5liZj4RJvAE99ycTLxpQzEUoBBEhjrkkGdcT02wojGjg8kgwizvNZg1GLNufMmPK94xwiyY74wDHVFyrBlMEEEHsRcfniPuV9izcQz9PL6aBorU8NR8UQCRJtBB3F/M4jSs7UKlYyalZhTWOi9hFxJn/ACjFfruXYsxkkyT3wVluKVaaaEcqszb+u8eWNvLb34MfFS257LHl8rFSlTF1oIXP9p2mB6kyYPQYGy9eo1Cs9QkmsQiBjHxTETYC/wAkwmXi9UMWD8zEEmBJ07X7CNtumNVuLVWdXZpKmV7A+ntivKvn4fkheJ/Px/UsQVVqgfgytKeguR22ki/qcC19aUafhD97mCWZlsb3ifwgz8lOErcSqEVBP/VMvYX3/qcEZfj1ZKegEQLAkSQOgB/0wvJF/PnQeOXz56jXJVagapUrxNCnpERNwDGpZuZ0z/bPniCvmXpZSnztrqNqmTIG4gjpfV/6nrCj/iDeG1P8LtqY9SfX2/PDLK16ubUUNVNFQSWMCwPX8tuw74FO1S5G4U7fAzfKq1PLVHP7unS1EdZhP52A/sgbG1X4lnTWqM5tOw7AbD2FsNvtBxAaUo0mlFUBiPxQOUEjtuQLS3cYQhJ2xOrLpFaUe2cYzG4xsDGJqc43gg0cQskYdCs2r9Dcfp9dsY6dRcd/rbGowTw/Ll3CCb72mwubdbYErBugWMdAYbZrgbzyAlYm+kHaTbUbiCI/smJgxCeD1wQDSeTMALMwJ6eWKcJLonOPqABcN/s/Q52flJQcoZwslrC5OwEm3lgduHVFUMViQCAQZIMiwj+ySfIg4g8I/nGHH6XbQpbqrLL+zq50oqlQAZYa9K6oWLixOpySdjjBkqbswFNObsLieblg2IprqsN6gxXFp32GCNJna/8AX0xr5L5RlhXDJ+L20UwgSBqZV/iOwMkyQse7HGuHFVBPieG8iG0kkC8xAjfTM9J32MDKeo9f9/rbGBR7eWM73srqhitPLNBOjclpLgkBiIPMBqI0m3a1oxtqVCNGpfw3DWJkiSZ2FyT0DDsMLSLY4aJnbFZ+wsfcYZ6nR8PWBfZbi8qDcD+EMk+YI6zhLGCnYkCTOkQAbwPKR6288QkD6/TESab2NIqiEgY7pUdTAKJJMDzx3pHWPr3w34XlVpp4jMEdxyE9B1aJ8/qcEI5MJSxQv4pw8UtAB1Fhft028t/ywIafliw5jLDxqQmUpUwxPeDb8wv5409SpVoHvVqQixAABknz2Mk9Zxo9Ldma1NkV6BgkZL92ahMc2kDee/pABPth9q00qnNTKhSulJN7De3fpO++OcqgWpTpEAhKZLg9SYn846beuBaQ3qlaNPHGnD2lk1VERo1VWWSY5VO1zsTvbpibi1BURppLBsjruL7tIkEwO+5948e1leTehKuRJQ1NlBAvNycDlMWGnw1S1KlHNpLPEyb7ekz02XA/EaSBD+6ZG/CZLAgee1wCfbA9PawWpvQkK4kOXcKH0nSdmi3Xr/hb5HBfD8i1V9IsN2MTAG9u94HmRt0fcXRhl2HhkBaqqojoAAPW4I9xgjC02OU6aRVVp9TYfmfT+uMrAixBXrBBG+x88P6PDKQdKdQs1VxJKkQvKSB5k29iDaRhdxqtrrNtAOkHpaxIj8MyfSMJwpWwU7dIWkY1GHlLhFNlfTUZiq6iwTlsuphveB+Z8r8ZTgDugaVWRMMYsdjv2weNjzQDSaMFrRDYhRMT01jDSJbB62SIuMaoVCmoCxMCeoEzb1t8sOstUBsww2yf2cSsjN3ICmSIvzHztIvacXHTbf0mctVRX1CKhxbTH7sWJghthACiI6aRc7gnucHUuMoRzK4gqQQR+E2nqYApnzNO9jjVf7PNqlNIptJXnuACAASfxGRb17Y5zXAHVm0KxCgSY9hbzO3WL4r+oiMtNh9LjFNSINRIYRyg2NujGAoCWHxaB54XcUzBq6APhRTA30lo5RI2ACr5xPXG34c9NmQ3K3aASAYnfpF7+WOv2Y/zg7jDcpPZk/SnaFZpEXsR1nzj+ox3TPlt9bYOegY6fMfI38jbyxE1IjoQdzY7fQxlRalYf9n6QXXWZvDCCFfSW52B0kKB+FQx+WD+JZalVmqzVJKBmIVfgBVUJW37yoZgWENeIulp1CV03iSYm0kAE+sCMMaHFqiliDJYKLqp+H4SBEDT0jG0ZJKmZSTu0dVvs/TU1CarJALJKgnSqrOqDvqOiBMkYHzX2eCu6mqvKrlJBl9Cy0gA6QDqEk7i0wcTHizgglVaNP8AGJ0MWEw3VjqPcxiM8alVDU0Zo0u8mWQuWddoWZIJG+D+mNeT1OanAAqgKBUcoARqIipUkr0iFQFjJG0m1sLm+ztbVA8NhpDBg40wzQL9Tv8AK04cjjNNtRZaiq/izpZS2qoy80mBZFC288cDitOUBVlRGkrb4aaxRUHze5Pc9RhNabKjLURWMxlCjFGEOCQbz+f1bGq7s5lyTAgH0x3VJJdmMsWuY6m59MQBCSLwPrp3xg/Y6V7htTOOZBYc4CmwFr9theDjmhxJlembfu1jaNxBmDv/ADwI6EE811tM+0fr8jjh6Zie/wA7/R+eDJoMU9hmM+0KAigB9YA1LJGw/Q79sG5NWVnzFQAIVJAn4piB5WAub+W+EfiEWt7R3Pb6tjsVWIFzA2EsQO8SbdsWtR3uTKFoMy+ZBqO9VQwYGdrek/LE1XOqQijV4YYEk3MA7Adb/oMAB97b/l/tt9HGMbWEWie31+uEptIMUw5K9Ko9RnlSY8N4PKACDIBjYKPc444jmw9NUB1AXZ2ETFgAI9/lgVkHUe3X3+pn3J4Y3va3sPb1t88Dm6oMFdk+X4j4VMrTBViQTU1QYFwBAt1PuN4GO34uTSNNtTEsCGJBgSDHzUfngZbm5nsT+v6n2G3SNlBmPr59dh9WWUkPGI7fjVDxWrBX1stiQCFbpYnoIuZuB3OE3DGQVlNW6CSRFtjpBHbVE+XfEYA/Pt9efyHtyE+r/X+xwObbsFBJUh9nM+rU6qLVaq7tpQFW2JFlA3MmfMrtfGcQp0KxVnrikQgGgq89yTbuT7RhFRcoystipBB7EGx7b4PPH23NKixtdqak2AA3HYDFqafJLg1x/wCAFFiNsMaFQHfCqmcHZRS7BQJJMADERZUhtTp274c5DibUwFAUqItBE+v5/wCY+yrLZaooZgAQhIMEdCJIBgkbCQMG5Eq5A/EdhG+OiNo5Z0yw0c+tXSSsEXHNNwIG/aWMHqfLHdWgq8wBF2cyoO7Flv8AFcimCLCFwvpZWDcQR/L1w5ybxY3H19e+Nk32csklwKuEKFgF4J1O+okSdlUn01N1Btg1FDRe7EGzKxZVXZtQ1BhoibXY+zGrwlaglTB+vlhRmMkVMMJ+Xtb5YXBO0md18iDzGmhUroHJYkEqBKtpTmIE3sp2wtfL0jE0mMkqpUmSFIXWR5uQB0v7Y7r02HwyOwkj1jtjjL5lkAVSwCmVWfhMzPSfT9MJtehok+bBuK5dVRNE6lJQbQwWNRtEc5PrfCumym17bztP6x/Xyw4zRLBdRlQIECP9jck47yNJE5z8WyldMzud9rDTJ/ixDVvY0UqjuJlUER3O/bA+YywgsJi/+nruMW48KQs5dWBM/DcCbFgCOhFQi+wWL4EzHCVgBmC2ALEEy17bxc6h5BF7nCemylqopkEsB1NvrtjfhyCRO9rb/Qn5YeNwCqV1oy83SSCRMCbReDF7xgSlwiqdIQSCEn4RpLAEA9SIKmfOOmM8H6G61IvsUV6DTpnr3t9XxJTpmCbG/wDZNx5YZ5nIug1afUhWGm8DcAX3Hr3wBU5YsQIuOt4Pa2JcaLUrO+F8OarU0vyoOao7WgDuxMSSwUT/ABeuHGa4TTavzE01IUKlODBWgrVIJkEAdYuXHfCqrzAmTFoWbW2nvH642OIVtDL4zwZ1KSTJKhJJ3sqqPYYpUlVEvJu7Da3Ai7sywusBlUIxsVDNpFyQFIA7lo/CcapfZ0h9JqIo1Ml7FtBBcgXiFM32Md8RUOKOpEFH5FQioAV004KCCLHUJO/fHdHNEmSoMUGpWnZibgD8WpjtaPTD+gn6/UibgbSBT5uWSSywZlkCweYmmNcdvTHR4Y1mQFzoDGBYTJX1lIqTaZjfB9TiyMlRTTOmoxDhanLAAggFSAwFlIgWFoAxF/xgGpKqVYs7j/8AIwCUuvwKoG/8T7jBjAMpihssSGfSdHRypIid5Aj/AFj0I4pyBY9TvsPqPdvTFp+0qmnSK/vB4jIPDcaQi01gKBPcm+xAEbTiseDtf06e/pu3TpteIlGmXCWSsj02/Qd+nym3+H56ajYm/qBb09bj/MPeZqZmPrtA6dNP+bzjTEze/Wfnfz6n2GJNLIatCOv15d9vy8xiNkj6+voN7EsSbfkP53v/AL97zcMy3i16aESC2x6xeD2nYnpqJ6SCt6Fdbs1leA16qa1XkIkEmNQ25Z+K5i25JG9sL85lXpOUdYYGDcfkdiPMYdcf4jUqZgimzQp0UwkiYIiNiWLXv1YRsBg37VcQSnURXprWYUlliQOp6QY1fHv/AP6ddy5RjTJjKVq+yoKSMO+BV6aGWEseswFAuO86jaO2+FFGkWIAuSQAPXbD3inCFooHWqr8+h1iIcLLQeqgiNuowoKS+pdD1Gv7X2GZvMrTUhXUkqFGgyAJ1OWOwZnJt2F+mDOBOiK1SoxWeRCoBMkSxEwBAtM2kYQNRalpJ/GocCZ3tzDobEx54kpV7iDEG3abSSOmw+WNVqb2c7hcaPR0ZHcatclgpuDfTMXEDQsaj39bG5fIKRy1IaDykHcLJEj1A26xij5bi7rIB5S+omAwJJ5pPxAEbgHp54bcP+0OlgWAMGCQd7lnM/3iCenL2x0LUizklpSXBa1y7qyqsamMAAzfaPzGL4TQQU6FVFaYUSgYEnuItO+3XFR+wjeNVLkRSoiAW/iPUnvEk+2LhXy9FX8cvqKg6RqBAJ3NvlfYDGc2m6+WXCLir+UUj7b8EpUHDURpVhdBcA72HQXxWTlg0RuL/XfHrD1qPheJXAKsdUMNhuDBvER7Ed8L6vAMox8V1Cq+yglReIJCwQduwvtOBSpDxs8rfL7TEnc2g+RtbEL5XeB1iL/RGPQeK/ZUftApUp0sC0m4UCPiP4rm3XEHFPsK9OmXp1BUAvEQf8Jkz6Ydx2GrPP8AM0jHKzgf3iNjaw+eOEzlWNDOee3rFt9xP8vLFiynAa1YFqSFu5sAesS0CfIHAOayDKxR0KutihEEW6fOZG84b+409iClnHUEWK8u0rYCItE2J3mJkYgzWa0qf3cTJJU7kqRMEXHO25O47DHaOVkNdSbN28jgsUdRAiZNh3JMAW9sPcW3oLqHFqY0ghgLgqQCsAjTI6yFVSDtzHEtXNrodi2ptAUSJYkXIhgeVi5naPDEb4N499lamXRajwNU8tj6Dp52G2k9MK6GXBhT6A+QFycTkyqiJcvRAhDuTuTb/aL47zeV2hR5gdum3X+vecMq2SG19pH8hPXp88ay6agVO4sfr0xGJpn2IP2OCSbgSSPS5xNTogpqLX7CDHS97W7TvhhmslYgG/afl5Hv5W8sBrrkqdxvYSfU9QSZ7W8hiHGmaqVoj/ZyBExN47dp9AQff0GBq1IwO1xuLd7en6jywycwQ0WEzvtN/STPyv1mOum9jIHLO3U3B3Ba/oD54GgUgHSxN1JI6AdLC8bxKgHu3mJ0tWTNp8p77A9BMD0X0w7+zlBW8RlM1AVKBhAtOk7i4Bdj2OnaDM4FOrXQPS0sqtrRBIACzvqM2JE3uw32IoWrE9SnVFekX6CItcgfzMSfVl2tGgbzpFtgx7be0gDbZD2gPKPD1GXaodJeAwG8SbEgT2ZhJuFX1PFTgvwqPi0aqmqOWY0j1MRB/iJsBymDH5IiUAGY/p+Z9QP8Z9GkyWbNGqKqgEqT7yCCZ6Egkz5jtIYZnhKimaiVfEC/EYjteN4Je1vxL6NF/wADquqspVpEwp25Qx6dNt/wj1CwkPOLW45yXGMrqMKyCo8tqEqrExqEbQpPlJBhQcIHz9E1KjVlLszkgrKjTYAATsIMeUYCzuWekxVhpYdJBj/aNumm/mKRHXT7x9dvbA5sI6SW6YfwFhTLV2g+EJVSfiYmF9hzH2GLRw/PswSEWmKhYkASKdFZNRyf42YWYjdQMUZZOD8vmnWbtddJv+GZAvss3gdsOGpjsRq6eRb0yNKrVfL+DDsAxqKLUzYlFFl5UKj+0zXjon+0OQp0qqqisn7tCUcgsGaZBI3sAfUnpgo/alyW8ZEqqywUEoJkEkxMzpE9xGBuF5MV6zMwWOxJCs7GES0lRJFgdvSMXJxlsuTGKlHd8C6nRgEhvIR5ETJ7XsPI9sSLmD38u+/kbHDTO8GOpjRKlAQRT1HUNRUCxG5kddmwvOSqoW1IV8OWYna4DRqFidJEeuIcWjRSUj1bIZ9MnwlPDdHd5ZihDDW34TBO3KCN+RsVn7P1WrVUpFT3vcGN477kx1xSsvmCFqdCStx56uvsPo4Y8D4tUytQVqLaXIMm11BHLBtzMBJ6QY3weTakHhTds9W4jWq18zSy2ob6ipKgwktt0upt5DDGvximtXw8yjsKZB1qurSQTpJK+YNjIx5Cn2pq0c0MwedgbqrFVIjSQtj3+Kbbwetw4n95tJqLinTZiymdYAbl3VmE9DIIkkQOWbGSbDB0XnhX2goVsy6BvjVfDJkBviBWejQAY87bYV8QyeaytZaVKp4mXzFQ2cS1Mm7SeqhRY9IuOpScLrZTPJSDVFVkgOsqrAGNQIIsp0i4tthxX+1FHMZnwEJOhd/lIJ3kiTBvA88NPtEuFfSOszmHoLSp5YIygqCdSwonmLAmfMxcn5Yh4plFr5+gd9C6mPSxBQT6sDHrhZmuFZtGrOKqIigGmHBdWMX1H4lkmAFk/wA++CcSqrlmzNVF1MCJDaVUJIBDEm3xtPYDDRLSHXjZSrmGpmmruVksVDAhbCZ2FyB3vhPwbgWXGcrBYhCGRJJ0GTMD+EECAf5DA32NzABrZhk0tUErJmwGwi0bCR/Bifg2aCJma8EliYJI+EcqmTGld2jrqw9ldC32v7kv2v4Wa9SktNpmZBNgLAGR2hrXN8Ic99gyJKVqWr+AnSfQGSJ9Yxv7LpmqjvWotoB1aldibXAAXT0I3t5HDvgNEUVqPmKgcm4XmtE/rIwOVbJjUe2Vf7P8Aeu4V1Phq37xpHQTEAzOwttM4m+3uWSk1JKdPQFkzpgEfigWBkm9/wAPrizfZTN/uq9RVBTxDp07nSAGYtOxYbbiMB/Z7NnN1lOhgKRY65B5isCJ8r+y4bk7bYVshf8AaTiWVrZVFpQxGkDYMI3kC+09YnHnmfyoVtdxqPXz7gRtt6+0eicQy4zmcdaNIkUwA7CPOABsZuR7+mGdP7NZGpTKsCWAOrnOvvO+n8vbfCbVUEbuzynLpIOw6/lYQOgH5n0xKuTBRSTDXtfYenoAL/yh1xPgwy9XSA5XdWLKSw6yIF9Uz3ie4LPM/ZOrTqUgpVtawB+IE6rkXWASZM/6l7FdlOGUpaVGtaNSm0FoImWMmZAgQgFxZDt+Gbh+YWtXqMJ0CnpE/wAKmxgDcwWjpPrBPH/s29LndW0Ac7hlOmLC28x1/iIjocVl6RJuosYhvIgaY9Qq9PhPYhTOmVha5LBk6quKztEal2hQNADAC26iLdC8XtrCrMxyzuJmrU5mTVZQDG+w5ah9NEkxypq9VjIkgG5uQD1nT1O7X/iH+KfJcTqUmJQi5FiJAIsPMRtbpT8uVZ3sx+NrdBlENTy9RnEGpCrN9pFum8kdxROwPNG7aMkehquBv0UiAVHdlAP9w+QwFnM89YguZgQo+FQIHytp/wAxuOveZz3iCmsDTTTT05jADG4HxGTtvV6kwZyRWLFtUne58yd/q35+uIWc9CI8x8unaO3pgiowJ2m8EgG9/wBTf/MNyLWLJCpSpotOklSVDMW7tfsbadJ9/czGOXZcpYrgq6grHnce2CNYGLS4emvhHSUZQlIC5Zz8Tegu3sMI87kKqliyGFgsRLAWsC073G5nFS0nEzjqKQFTgmfnfB/DszVpK/huUEc1hciYAtINzcEb+mFj2iPXfz+vnglQwUkTAALWsO0+vSd74hP0KkrHK8dcLpZQb6mILC7Fpt1YBjERst+XEPF+LK6qoDrqI1qwEcpkACYI1EdjCgYWqSNx2PyP5dsceOIifmOnW/WZJ23PYYp6kqolaaTsbZPhxbLvVBMs9l0sZC7w0RMsABNzqHTAamw2n4e3MG1Ae8t/lwbw/wC0RRfDamGEAJpgAEKRMMrWkvJFyWMRYBq/FaFZSurSSukmrTQWhiWgAqpJCyQy8wBEScPGL4YZSi90VCtkjqJU27+cSQYNovfyx1l6baSouTPzYQBP5npi1ZrI0qobw6ZYyBNEq0FhC6mbUFTlDn++BOEPGqi0qwNIyDTWBpUACCNpb4gA8iCdW2IlptbmkNRS2B6TjxZA6wD6CPzxBwqsVjQzI6w4YWIIsYjyP5HvjpM4bDUPdUEWPWB3P5YH0gDUAdzDCQd4AF+/vHpiDQtXFvtlm8ykPmAFgiwIb4Y3UQL9VjbDDiH2wqPlKOWIRFCgF6RKgiBA0m6/u9A/xG2KXUqsLh+m+lT1gXA6mbG9sQU81UUsdR/tHfyG48sVmyPHHo9JzX2torlko0dYqLThtck6tJBIbY3LHtPfFtbN0KmSqlawUaRDLBIidWobyFmR0jHhb5qoOVidzM73EQJ29sTvnWaxJ02kCBJHpv7+uGpkz0k0/c96r5Sq9MrlWRYKmZgaZ3kAyAL236Yi41m6FDKhdWp9tRDAkndrDcsZ9oEY8lyH2ozNOmyLWZUIsltz2kTHlt5bkF537U5msiLVKuyOGRwoBOncsRZpldh16SMWpGcoM9IRv2Th+lQbkKLQPPb+1HrfzxL9hGWjknd+VpLmbbgAGOsRPvthJxD7x6dXLeEaZSoy6YXS6k/2RsQd4P8A7uo/2n+2FBsoiZVhrsCpUh78qgG82m95t6FrhENO3sWP7OVUyuWq1HIVmY1CSZ8gQIuAoBg+e8xitfZuo9esWMySXjsFEn9Qpnctfytf2RzVPP8AD1ps3OF0VLLqUrYG8zMSDsb9Zx3wjhFHhytUqPrZpJcwp0zMCTZdUbED4Z2BwJ2Dpci7i7rVzGVUsBpnxAQNp1C28Gy2/j8jpM+2XGPAqUkWSdEiLdzb8h798RfZGt+016+aIXROlDAAgXY6olgWK7WGn5Vvi+fbNZsqjKZZUUdJZoB/iI3/AMkYqvyJLWmbnJ1FrDT4lK9gJkQO9iTPXa0zfxxNtz3N5OxuW/uhj6sLcvJ6p95GdXLZNaSwurlWwBCgXuZJEah7i/fycSSP4mYDuJJFgoE/EFH/AKZEWhYNY9s0x9yTMAK03FtU8o29lJ68y8kQbekySZ/LYR/j6xAdcV4MER2pVDUCPoIKkGQssVj4hBJt0eZ/EUlZmU6Wbv1kbkHl9Qemyj0xMrRrFp8G9I9+puT1P/efl64i0zN7/PoSfIAc3so6XMmo9j3Ejp6DpYb/AMB9oleBYGfM2Pawv/D1PXc3ElHGgwem/XyvYdv/AI+xziOY8WoXYaZ2AmAO3e3nfElgpuZMb2HlYf4fm3mcapLaxp/4ygP/ALukfzwD9yxUcyiJppMXKtoRjaXq7sBuoCggHu2DqeWVE8IGrDFkJcjSEXmrMoH4YBAneYvil0nBIveZmYIi9j0MjocGVOLVSCGZmDKV5pJ0kgkBidVyOpNsbR1V2c8tF9FkrU0zFNWdVppJqEr8QpjkpifxM5ECY+H3xy8UwDSGnTprsrSx1MAKSG+86j8jgXK8Xp1AwrhgrskKvMAtNYCndtPxbC84Jo8QUg1Sw5f3zgGeYytFP8IkxH4fMY0UovcxcZR2+fOvwAeLZGpSBZ7y+kaTO4+Y3YXHX0wrr0oLSpB2hrHYQY7mxxZ2bwqWogM9MayIBmtVsNr8oMAEX95wr+0NViKaOedFBqMerMNvQCBYbnGepBJWaaU23Xz5+4hCxPl/X6+WNO7b2ab9/W5EjtgmllKrtoRS5bYLckjrG+B8wGpsyupVhYqRt8/9cYNM6kyNc0ZJuD0IO0/W89cSqxZ9TMGMCdR7CBvvAi3WIxqlp7iBJv57Duek/l0xupTXcTcmB729BBAwgD8jwnxaNar8IQEi3xEbKosIOxN4JW2I6/BKlJUqF0EhSYYkoXXUoYDmWV6x+V8Oslm6Dr4DBaVMaQhaQ5BYNVkrIBOgXtuOmy3jWZIV1LK1StUNWoyHUoEHQobY2ZjboVHkNnGONmSlLKhO9ZjveepubYlytFnkheWmNTbe5IO/9BiLxZieg6iem877/oMWXg+WHgMDcVArMCYkFiKaknmuadQwBtUBntGnHJ0aTlihI4KkhpXYwQVsd4F/LreMSVFAQmBM9ALajIuDEQO259MOuJZJaxqO4YFbJGkAgHSo8OdRltUGwgdTbA//AAML4uh9bJABuoRplizTpsoYTO7KNzAp6bT2M/Iq3FFQQQBIsJ77X9Pr3lpHaIB3vb0H6/UkY+VqhQ7IxUyA0Egxb4h5jf0x29JqWqRdWKGCLMRYad7AEz3A26xTLtGhUb4omZkkTv8AFHSen1bFqEAgWJ3P+vQAfQG3AA0gKZ6noekX7Taxi3pJVVAdIMKL6ovEXJBkljEAeg8sABGRzz0TqoOUcCAynSbmwJ6jdiNrC3Y7OZ+rXMVKpeWBBbbqByjvJMR16zDKDT5toWJt0BEkiT0Ub7W8uWWjT7+hHUEi4MjlgcvvEdMUmS4rkuXAPti+Wo+AKalHnSwJ1gNcdDJCy1+43FyL9keJ0qOcatX1BQHJIE8zC4YDpplYH4iPNVrq1CvtOq9uhInczyrbvveTzruQQCLctwCQbWAuC4Fo2Ta2lasjFXZavvF4yMzmFNFtSotiu3S+om3N+hM3k1jh2b8KqrvPIGIgfi0HQSbSJgkR+IC2wieqCSTseu52MQsxZdTSTu0yLsRqt5MD0na4sOgg6R6Kdtir3KUVVDmhxpyHqO4JpodAgQXYm97tBLSL2DHucGVRrEuR4NWkP3jAS9Z9JmTzFh+7UxYCO5Zq2thNzPvbrc7GP/6G55QNUTVPba3Wd7nz1HqTA3OzzfYvGui00qKLrpqhSXGXFTUQWEzWaSYdlC/hUctUD+8rbhAbUVMDxXWSBCogmozvaSdQ0gb6gLcqkanxqtrV/ELFHkGpJMkEEFviIILSJgwTuScTZbjJJUNTAUUzSIpnSYZ9QKzqhgdItvpN7k4Liwxkjul9nwzsBUUr4XigjlkGQBDkRz2aTYEG9lNe0TeCfQHDn9upaMyApps5p+GoFoQAQWuZM6m2ErabaUlV79vK38z029sRKujSF9m6l9t/r6+WJxk6mjxArGnMaoMfPYf7YFiWhTuYEnvbfFyrZQU6YpujwAEhWEuAQQV6KWcknyT5kIZWKcsaKutTy7ja3+/9MSNVG42AgAgdfbv13tvhq/CYDFGBAUkI0SSAWIBTUGMBD0s47YEr8IZBL8pvytExaCIJBmT1/Ce2G4SQs4sfcMqCmni/tE2JrqxDOzL8IAPMotFze2KzVrtUdmNyWLRA7z7dLDeMaCHYbG8Y0tQC8X6eXTrecEptpIUIU2xxl3anll8JWFbMs4BQMWCUxsoF7uSSd4HlifivDTmQ9d6iisaS1FoorEFLKL35j0Hl6wPleM1FomiCoQKw1xzgMeYKxMgEATbefLDrhWdp1Kj1AppLCGuzkaQyAKiKBGlA0N1J0RbppHGWzZnLKLyr/v57foVvPfZutRjUkySJQ6vhu1htFvkZwvHKCQQYkT/QfzxdMkwC1ENUMlKk3jVgfiaq6mppJFgE5QYBJO14xH41N/DpvSSKqmodQjwcugIQJM82hHbUdi5NtynpLoa1n2vn+im1wy8rqRMNBBBIMEG/cEX9Mbaup6kXk+pO/sLe+LJneFUqniPUqsKwXxWVgWVA06KZnmarGgbjqbxgfjn2adFpCnTEjTTdgZJcgs2oD4QNu/rbEPTktzSOrF0mV3TPT4mgdfz+X54npu6keG5me/UWnT6GBb+g1nsk1Cs9OQxp7mCBsCYBvF/52xGtUzO8fXsPr0z4NeRlQ4266QQjBdN4idKkLqJuYnba2C8pxJRRak0yykkx8TFhJAFgNAjp1wiRR5z9beeGKkHlBkAn2AH5kgekxvbGkZyM5acSwPmV1t4ZQwDVJRj8NIRTBJMSSEBCadiLTiGrSUkeJT8RoCxsWerDH4YblUL2jWbC+ErKNXXoLWJkCB1i0d5+WOaWYdYYOCVYss3uBdu52Xe1h2xfk9TPxejHFThFFqmlWKAsy0x8Q5NyZIJGoGLn3E4VDL83K08x0nYsB1HQBiT18rzzNzmwlAHUjEJFNvxy+4KyQpW5JN+XpthNSrwsAXiFvaDYWiSbkz57dCTocMuzV7sRM2m97iebqSYFvL1wwqZarRALr17hgDF1ZBMPqgaXE8pEWgb4JVUVkl1ETpZpAmDo1mYUTff1I+ItmyOmm1L/AKljVkT1/dUZKGCQzOWJmLW/DgjC0Kc6dCBGnY8363sZNhLEtv0meplZYWDt3i0REaouYkwOrAf2QyrcIpw5BZAqkg8rKdKjxI5gzFTrFgR1ndsd5jg8uEiCCFLA3mnTDVpQ3jmRRt8LCADBMGHkiKKx8p2tfc32Elr6V/wnc3WDMUYi/l+W9rCRra/edrmTMoy2aRbrI32O0mZZv8u9gIWzAOkEWF469LADYWQXJO9ydoNEaqEruIg9CDfsegi1ugXoLEQOe0xe9+28220j39sTmCCASZMn0Ex1sY1Hr8XUy2Jsjkmr6lQqoQamJYC07yexJiOw3N8KrHaStgIcAAHpf19Sfrm9BjoARc9ZPc2vvefi/wAwm1sE8R4fUonTVp6G6X8yN5M3tI/8sx3wNWoxMTYAwRHURcbwY/ync4TtDtM4d5Yk+Zjv/O/t8XQYHc37/L+YwQ2WaJAkRMiLCJNt7WmbSp3OBT6x8/5YTKRqCPPBWRzZpkFTAF4IkEkFTbY2Jxo0WVVYiAwbTtcqYM9QJPXG1p7zfaSO5/lE4StA6od5fissS4g6fiHT4jYTtr8OB2UDDKhXVQAjAqLXg2UXJBHRQbEb1z2OKn4Pb19BaN/UD1wVlcwPEDMoYSCVOxEmQQZ3/rbG0dVrkwlpJ8DPjFNEBhNLlyAZImBzHT0UMdKgdusXEytBW1FpFOmJOm5JJhQAT8TWvsIOJ85V8VtUkqihV1Et0JJYnfmn1JEWtjMvW0BkAU6gDqeTpNxIA68x6djgbTl7ArUfciznDtBBAYqSdBPUD+dwPfpaR0rVArKGOhomNjpnTAN7SY9fTFoTPADWsqWY6UYjUwMDSIkImpUXfZOvTmplKBeAknU0EcoinvbYJqZUH8TTtYYp6foyVq9NCCrxCaAoBAgkGoykzUK/DM7R8hvHcnhtWpXd0DIGrqKcmQAqKNKgLfS2gLYeknE1bhOpWdXDkgwBCSwYhrsfh5KjAbkLsMKOJ5M0mCnfSCQek3HSRYi2JeSdspYy2XJbs9nKVOoGqK1F6hNWqrMS0UhFNDpEIrOJCifhvHLA2RYooqfE1JKmZfTI5mB0KCJGkBjM3A+RqFSu5ksS0gAliT6SfYR6eWNU82VBUFl1AhoMSCbz1IgAacD1dwWjS5OamZLlmclnbdyd9vnYb4kDghOsdP1noTP5d+sda9pmJNug6enT3Jx1Ro8pN4HYf62Hn6eWMTfaiXwwCbHoI2Mnv0FpEefqcdom8bCb+Q6+U7d7+uI0DACDboAep6x/PyHliWlchenb039T59LbC4okN4ZkWZr2QDU594AnuSSJ8zZjIIvEQqMyC4XlBJmwMnp/Een8+awZU0UKUdZNQsrswKwW/CC1wAB2BtO0ELCNKOanh62quwVWX8AJ1ED+I6olt9oa87YKjFajy3ElSkR4ZZbMDpuL9WhZtFrny9RzUG079fewv5LH6eWHPEMqj69MTTZKK9tiWFjDHVr2naZPxYGHBX1OKbA6ZBO0mOdVEHYcsxA28sS4b7FrUVbgVBNVpgdz0nYxIAgSZJ87b4moVXF0YrAgQYIBuQPKBsB122GOKbFQZUgAwd4ncz3MCJJ7nu2J0y7gICLuDpWxkmNu0/u1ER1i1mncbZPS45VB5ocypYkQzBXD6dY5ypIAue/W4npcQNUMgVtRpMi6BIk1C7NFgJuJ5jCTtcKtIgi9ul7mQL9+fv8Aw+i4mAjbUCouwIt6HZbAm0mW6nalJkuERpxrMAOaafDympBALEKNIJ/FopgAAbGq8ldsJiklutzq7dZJ2kSWMmLKJAEKY6xJvNzfr1M77tzEC38JibkRCpAAuB0HTaxgWmJ/zWvfEt2yoxpUZWUSew6foO38IPlP93D3g1GmlFhWDMuYqBOWx00wDMkamUsyfwi0b/AgFQH4u8zMXv2EC+rYdO98b8dtixEEFQZIF5sLyJIPY6epwJ0wlG1RaK/DxUZlNNzTyxKBFI1VWnmPcyWU3IJV7dFwvrcABasBUC01qquogm7RExyL8TEsXiNUWiR8vxwlnNSmtTU61IIAhkUqCwEg7pqneDfmMk8I4xSQMzEhpfWuksKoZQtMAsSKejUTsLLv8MVcWRUkB1shV5vDp6hTWC0TptJgzpMjUQBJGuAJwto0GI2Jjtcd+hjrPvi2ZDM0xRp1AiLTTVUcCqykOWI0wJLhqaoqhtIM2gaiRUpIqqa2ZFNnHiAfsviHn5jqZW+IMWENfl7RhYoebDqmQp5jww0EvrCEQGaLkgixFmaDYGqO10eb4MQhalzAksGY6G0KDbSYDMSG8/3RgQcap8ZdWLqqAFVVabDlUIZTSZmRv2JN8FZjjKVKLhSwqOVAUzyhbAh7DmpyptcsehONHKEvuQlqRfsIVfuL9DtHsPUn1PXDGiosTsBYd/Y7bATjgR2Fh7A72B+I9PLfpjqnQ2ntf3O3bYe+MEjZsny9HXPYCf8AXHRpEedxB62/n+guIxNlqkb7m8nv38z27b3jDSrwZlp+JqWNILoTDKGMiZsR16TvAGNFFtbGUppPcU5WtpbUraSAYMgepnpbr/O+O8lmAjhm1CwAgX3BXlNgNQB09xG04FzJN+5iPO0ix8iIG9zfbEZRl2GxI7+sDqe/b88K2h4pjF+JrrGoFUGxESqkhfhiNXhhtgbuSALYRZuuXZna5Yk9e82v7eWJGiCCL7227/La99umI1QmTYgD2+v6fNSk3yXGKQbwDLCtXpofhU62Hku/uTFz/QYa8Tp5TM0a1Wmuh6V7QoadjA+Ke8KAYF7A8cBqUstQevVmKrBABeQJmFt117n8NpOJ8vXpVWTLZZCtIv4lYgAghRIVtR5hJUGYA7bk6xVRp9/EYzk3K1dLvr3/AGKiKJiZG0n329frzx2lQrykeZB38x3vH1fFmzORoZl4y40aWJq1DZVAsoUbHvbSsLc3BVfxbhDUCp1K6vJVulo1eXVbKT0v2yem1ubLVT2fPoA0iCR0Amx21H0ufT/WZSL9wIBJnYb8w2E9BJv/AJu+D8NNWqEJK262O29+kQYAv+kFWlpJCkMFJWRNwDvH4Qexve/YqnQ7V0TUVK86mGB1BgfhJ+H+6ABN7+m4Iy3FWpBRpRlUkgHcA9I8yN2B/UYCq17QN9/c/pa8kz+uIK9YGQOpk+1lHnEm5HsNsPKuAxvka5Hiapl3XeqX1Bovtdtckk3O0ep3B1AaaVFtCtTRdTMWA0sPjEC0mw0sCSWgC8GtUjHb+Vt7jeT2Pv1wS6QSJgL+o39AWPy+RqM2iXBD+pmnpeFTHxuTUcFT+Nul9USDsRtuYGnrOENUqNBUUEILqI5yYg9hqL266bmJBT5fNslYO3Mym9twsLt1994HoJ6efpMNJGkPUJYzcCCE5oIYyWNk3vc/DeZm4UzdbhEKR4g8RVLFI6AGSCSNUANe4PkI1BVVqlCxQ6REmPIESe2kINtuwIBdZ4hlCVShZnC06upSSpaSTtHJy8x+Jtt2XM7nEmpLuqqjUwhWaZJU6IYAaTzHpMDcXYDghxlLsrjVehtJue28+fVjc9p6DHLuL3mdh0FwYM2B+Ee142xZKOTpB1ovS1MtPm3tuSImZ1AxOkid+YlVmb4ai0lqUnZjr0SbBj10wCBBI6mYne2M3B1Za1E3QtfbvPziNu9wB2+LoLYyBcE6o3j+R7/F6yLDBWc4bVpLrZQBO87EwRIO4kr1IteZGA2qWiLdvkethML+cnpiWq5LTvg4qU4GqZHf5+w/F32tiMNH18/5/lvglalyVuYgbz0HqZAUdJ1GIGMgQNtrjv6Hb+Hc21GJOJKsEO9/ePz8+/W9sS1M/UgDWxCiFkiwkmPmSffHWm36e+3/AMTHrOBqgvvH154OA2ZKH36nv9b4Jy6fEd/WJNx+X11x6dR+4vOKZ/acufZ/+3En/ghm+mYy/wD+z/twk0DTPNlp3jrEkeft5fLEiMYkj3/p5flj0ofcvnIvmMufP95/23GJl+5vNXmvQO8fHv66Z7dbeeKyRDiyicMoCo676Rd5vCi7T/hCqT5wMOjm6FVn06wrqGrFhZKdPYLEldTaAALny2xYqf3P5xRC5miJEGPEuD0+Hb6uTabL/dJmlpunjZeXZdTTU+EGdPw9TcnqLWG+kdVIxnouW555xDg2lGrU3hFGpVcw+m2poG3MSe/5SsKFbOjAxEnaP5iIEDeegnHsg+66v4lVjWpaahRYhrU1g6bjuI07dTJxK33cZpwPFqZapzOTKtaZ0hbRYRc2HbDb033QLyLqzxOrePM9Zv2uOvl6W2AGanFx6/0v3x6mv3LV2SUzdEsbW1aI7WBLevXqLnESfctmmFs1ljBuQah2723Ha2/pGTaN0mea5zPu9OlSYALS2AtM9TuCY6mcMOGZhKeXrurKKjRTRSBKqbsYk2IneSSosTtff/BHNyT+0Ze8f+Zt2+H02j9I5H3KVyCBmcvqG8F4HlGmVPnPQ+wp72Jw2opv7M3/AA+mtIEmvVOqIBIViFB6kcoNzuDv1aPlKaeH4kMMrS1PEtzMJ0zadIWYkLzjvLW/hv3V8RoIUTM5XTMiVqHSTuQIj5g/mcS5X7pswaNanUr0WNRiSwNQ81pmRcyOpMTt1O0dSBjLSn+f6/wUmnxt3yr12TS6kpSK2MMQAFMzY7hAJ09DMLc9wpEqUaNP/qFeaSCAbjoDpEhpnUYiOx9Jpfde/wC5WnXyxpUmLMLszPB0kmN5knbyAxJlvuszK5h8w1WiTHINVQAWgTCjoBMRufTA5xfLEtOcf7V6/wAHkFbJMKj041NTEGJ+KfOCI7tG143wCKIJIW/YAEzeFFwCbnsPTofbMl912boUopVct4jMWqO3iHV6QARv673viVvupqHMNW8Sj00jn+ISNRkGTHVtXxE73xn9Hqa3NdHib0mpMQQQwiRN+hAt5wY8u4tzTrR0mDI9RMfmZt8xMn1nin3MZqrVZ1zNGGM8+skWsJC3A2G1gLdANW+5XNQP+Zy4gddfQbzpsJJPveTcTaNEnW55mjwGHy+UC23U7/kN+RssiVgk28iImx2E9Ok9AfSm+5XMmAuay1xa7mRG68vqeu+/XEY+5fNED/nMtDGAJeCflc/pfCyQ8TzRR+IEqZJBHQi+/RvgHfvG2Cn4rWOkudSgqWAsWC9GYc0EA79hbYY9FP3LZkhv+ZyszDEeJaDMRELeO0R5zjn/AMEc0Sw/assTAtDyBaJAFrT853vh5CxvlFDyvE1BrORzuoVFgQO46AXFOwF7yR1YZFlLUEkNCmoSDMmCSN5nQWsSiggzA1HFtH3F5u//ADOXn0qW/wDb3/TrjafcZnFIK5mgGHX95+XLboOvXFLVJel6FONQMtQ6Kqms2liTKFg8tf8ACwsLztKiY0ziun7QtE0lIFPmLXjSC8AFYjYExHKNwOa7H7oOIM6tUzdB4MwfFWbRcqA359T3MzUPuhzi1KtU5jL632s5AvqkgrBMgRIIuTFhivIiHps874bkqaU6jawrS66ybKAIBBiZl0Oo6Ty9zC1xvy3E29/l2H4bTj2NvuazXgpT8fLyG1Mf3t/i8r/Gw6bDeTgGp9xucP8A9Tl/P/qe/wCH19JxE5KlRpGLt2eVlp+vn5/xWnoJwM5vfHrf/gVm/wD7jL/Kp/2/UnGj9w+c6ZnL/Jz/APHENlpH0BjWMxmIKN41jeMwAZjUYzGYAMjAfGMq1Si6LEmN9jBBKnyIBHvjMZgAS5PhFU0a66RRZ6JprDkktpIDkgmL9QZue0nivk62n9zlhQnw1Ol1DEKHmyMo0AlQOcNdrQIbMZgAI4HlM0rI1ZmJIhwXBUfu6cQotOtahkX5j0jCh/s/X5gtKAGVvjpzIzNKoRTqJpcoVWoSKt50id8ZjMABK5LO21GqV0gOq1lDNVh5dGnkpSU5LbfDYhmXAcnXp1a3i3puzNTg2WajEgr+ImQ2r1WBF8xmABRwb7JNTy2VDs3ipTopUClEChAC+lkUFriJJJjaJJPOZ4TnXp6HLsY5v3oAZBSEIACNNXxQGL9RPNBgbxmABxwnLZkO+skSpEuwcF9Z0sig8qBYBW027aj3xXL5grTgs8BtXhMKJLkDQ0sTCDmkS24MNEYzGYAFlSlmld9YqsjVl0hKkMVlyQDrgLGm/wC72AgnmO6/BKzaHYBqngKtWWnWUq038O9oZUdSYAliTvjMZgAhXhVTXzZWU1NU5WpaiTUqNTpElhoRdZJ0zJqEbA6uV4VVbTqysF2Jqspo8g/dgJSGvlUimsv8XJMSRpzGYAOh9nqjUnVqYkUqSDmEVKlNmJqmDF9QI1XnpYYYcH4ZVp5l3a6k1SWPh311AyBCBrsohtZ/CsW2zGYALHjMZjMAGYzGYzABmMxmMwAZjMZjM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316" name="AutoShape 4" descr="data:image/jpeg;base64,/9j/4AAQSkZJRgABAQAAAQABAAD/2wCEAAkGBxQSEhUUExQWFhUXGB0bGBcYGBkbHxwfHBofIBofHBodICggGBsnHRoXITEiJSkrLi4uGSAzODMsNygtMCsBCgoKDg0OGxAQGzQkHyQ0LCwsLCwsLCwsLSwsLCwsLCwsLCwsLCwsLCwsLDQsLCwsLCwsLCwsLCwsLCwsLCwsLP/AABEIAMgA/AMBIgACEQEDEQH/xAAcAAACAgMBAQAAAAAAAAAAAAAEBQMGAAECBwj/xABGEAACAQIEBAQDBQUGBAUFAQABAhEDIQAEEjEFIkFRE2FxgTKR8AYHQqGxFCNSwdFicoKS4fEVJDPSF1ODosJEVHOjskP/xAAYAQADAQEAAAAAAAAAAAAAAAAAAQIDBP/EAC4RAAICAQQBAwIFBAMAAAAAAAABAhESAyExQRNRYfAicZGhsdHhIzJS8UKBwf/aAAwDAQACEQMRAD8A8NxmMxsDABrGY6ZSN8awAawVw+iGfmMIOZj5Df8Ap74GjGYaBlnHBadUyNSyQIVbA6VJMX02Mm5iT2OND7OpI5qkkEgQJvBTtO8EjqV74rUY7pKSQFmSYEd/qMa5xf8AxMsJf5Fqb7PUtQPPBsARbblJ23hj62wFn+DIis5ZhCk6dIADTEb2W6R1gmdsKczRq0zpcOpI2M7Db2xE1RjuzHrck4JSj/iEYy5yIcMcxxBWpqopBWUAK4YyIMkxtJMn3wFoO8GO/wBehxsJjNNrgtpPkZLxowmpA7oZ1uSxPNq67HYT2GNNxcXApgKSOUMdtWp5PUtCgnsoGFsYzTis5CwiM240SCCnxTqOo31NLfMAKOwGO6fHYJJpzqLEwxBlrCDHLpXlHkTthTGMjB5JeoYR9BhU4uSVOnZw5liZj4RJvAE99ycTLxpQzEUoBBEhjrkkGdcT02wojGjg8kgwizvNZg1GLNufMmPK94xwiyY74wDHVFyrBlMEEEHsRcfniPuV9izcQz9PL6aBorU8NR8UQCRJtBB3F/M4jSs7UKlYyalZhTWOi9hFxJn/ACjFfruXYsxkkyT3wVluKVaaaEcqszb+u8eWNvLb34MfFS257LHl8rFSlTF1oIXP9p2mB6kyYPQYGy9eo1Cs9QkmsQiBjHxTETYC/wAkwmXi9UMWD8zEEmBJ07X7CNtumNVuLVWdXZpKmV7A+ntivKvn4fkheJ/Px/UsQVVqgfgytKeguR22ki/qcC19aUafhD97mCWZlsb3ifwgz8lOErcSqEVBP/VMvYX3/qcEZfj1ZKegEQLAkSQOgB/0wvJF/PnQeOXz56jXJVagapUrxNCnpERNwDGpZuZ0z/bPniCvmXpZSnztrqNqmTIG4gjpfV/6nrCj/iDeG1P8LtqY9SfX2/PDLK16ubUUNVNFQSWMCwPX8tuw74FO1S5G4U7fAzfKq1PLVHP7unS1EdZhP52A/sgbG1X4lnTWqM5tOw7AbD2FsNvtBxAaUo0mlFUBiPxQOUEjtuQLS3cYQhJ2xOrLpFaUe2cYzG4xsDGJqc43gg0cQskYdCs2r9Dcfp9dsY6dRcd/rbGowTw/Ll3CCb72mwubdbYErBugWMdAYbZrgbzyAlYm+kHaTbUbiCI/smJgxCeD1wQDSeTMALMwJ6eWKcJLonOPqABcN/s/Q52flJQcoZwslrC5OwEm3lgduHVFUMViQCAQZIMiwj+ySfIg4g8I/nGHH6XbQpbqrLL+zq50oqlQAZYa9K6oWLixOpySdjjBkqbswFNObsLieblg2IprqsN6gxXFp32GCNJna/8AX0xr5L5RlhXDJ+L20UwgSBqZV/iOwMkyQse7HGuHFVBPieG8iG0kkC8xAjfTM9J32MDKeo9f9/rbGBR7eWM73srqhitPLNBOjclpLgkBiIPMBqI0m3a1oxtqVCNGpfw3DWJkiSZ2FyT0DDsMLSLY4aJnbFZ+wsfcYZ6nR8PWBfZbi8qDcD+EMk+YI6zhLGCnYkCTOkQAbwPKR6288QkD6/TESab2NIqiEgY7pUdTAKJJMDzx3pHWPr3w34XlVpp4jMEdxyE9B1aJ8/qcEI5MJSxQv4pw8UtAB1Fhft028t/ywIafliw5jLDxqQmUpUwxPeDb8wv5409SpVoHvVqQixAABknz2Mk9Zxo9Ldma1NkV6BgkZL92ahMc2kDee/pABPth9q00qnNTKhSulJN7De3fpO++OcqgWpTpEAhKZLg9SYn846beuBaQ3qlaNPHGnD2lk1VERo1VWWSY5VO1zsTvbpibi1BURppLBsjruL7tIkEwO+5948e1leTehKuRJQ1NlBAvNycDlMWGnw1S1KlHNpLPEyb7ekz02XA/EaSBD+6ZG/CZLAgee1wCfbA9PawWpvQkK4kOXcKH0nSdmi3Xr/hb5HBfD8i1V9IsN2MTAG9u94HmRt0fcXRhl2HhkBaqqojoAAPW4I9xgjC02OU6aRVVp9TYfmfT+uMrAixBXrBBG+x88P6PDKQdKdQs1VxJKkQvKSB5k29iDaRhdxqtrrNtAOkHpaxIj8MyfSMJwpWwU7dIWkY1GHlLhFNlfTUZiq6iwTlsuphveB+Z8r8ZTgDugaVWRMMYsdjv2weNjzQDSaMFrRDYhRMT01jDSJbB62SIuMaoVCmoCxMCeoEzb1t8sOstUBsww2yf2cSsjN3ICmSIvzHztIvacXHTbf0mctVRX1CKhxbTH7sWJghthACiI6aRc7gnucHUuMoRzK4gqQQR+E2nqYApnzNO9jjVf7PNqlNIptJXnuACAASfxGRb17Y5zXAHVm0KxCgSY9hbzO3WL4r+oiMtNh9LjFNSINRIYRyg2NujGAoCWHxaB54XcUzBq6APhRTA30lo5RI2ACr5xPXG34c9NmQ3K3aASAYnfpF7+WOv2Y/zg7jDcpPZk/SnaFZpEXsR1nzj+ox3TPlt9bYOegY6fMfI38jbyxE1IjoQdzY7fQxlRalYf9n6QXXWZvDCCFfSW52B0kKB+FQx+WD+JZalVmqzVJKBmIVfgBVUJW37yoZgWENeIulp1CV03iSYm0kAE+sCMMaHFqiliDJYKLqp+H4SBEDT0jG0ZJKmZSTu0dVvs/TU1CarJALJKgnSqrOqDvqOiBMkYHzX2eCu6mqvKrlJBl9Cy0gA6QDqEk7i0wcTHizgglVaNP8AGJ0MWEw3VjqPcxiM8alVDU0Zo0u8mWQuWddoWZIJG+D+mNeT1OanAAqgKBUcoARqIipUkr0iFQFjJG0m1sLm+ztbVA8NhpDBg40wzQL9Tv8AK04cjjNNtRZaiq/izpZS2qoy80mBZFC288cDitOUBVlRGkrb4aaxRUHze5Pc9RhNabKjLURWMxlCjFGEOCQbz+f1bGq7s5lyTAgH0x3VJJdmMsWuY6m59MQBCSLwPrp3xg/Y6V7htTOOZBYc4CmwFr9theDjmhxJlembfu1jaNxBmDv/ADwI6EE811tM+0fr8jjh6Zie/wA7/R+eDJoMU9hmM+0KAigB9YA1LJGw/Q79sG5NWVnzFQAIVJAn4piB5WAub+W+EfiEWt7R3Pb6tjsVWIFzA2EsQO8SbdsWtR3uTKFoMy+ZBqO9VQwYGdrek/LE1XOqQijV4YYEk3MA7Adb/oMAB97b/l/tt9HGMbWEWie31+uEptIMUw5K9Ko9RnlSY8N4PKACDIBjYKPc444jmw9NUB1AXZ2ETFgAI9/lgVkHUe3X3+pn3J4Y3va3sPb1t88Dm6oMFdk+X4j4VMrTBViQTU1QYFwBAt1PuN4GO34uTSNNtTEsCGJBgSDHzUfngZbm5nsT+v6n2G3SNlBmPr59dh9WWUkPGI7fjVDxWrBX1stiQCFbpYnoIuZuB3OE3DGQVlNW6CSRFtjpBHbVE+XfEYA/Pt9efyHtyE+r/X+xwObbsFBJUh9nM+rU6qLVaq7tpQFW2JFlA3MmfMrtfGcQp0KxVnrikQgGgq89yTbuT7RhFRcoystipBB7EGx7b4PPH23NKixtdqak2AA3HYDFqafJLg1x/wCAFFiNsMaFQHfCqmcHZRS7BQJJMADERZUhtTp274c5DibUwFAUqItBE+v5/wCY+yrLZaooZgAQhIMEdCJIBgkbCQMG5Eq5A/EdhG+OiNo5Z0yw0c+tXSSsEXHNNwIG/aWMHqfLHdWgq8wBF2cyoO7Flv8AFcimCLCFwvpZWDcQR/L1w5ybxY3H19e+Nk32csklwKuEKFgF4J1O+okSdlUn01N1Btg1FDRe7EGzKxZVXZtQ1BhoibXY+zGrwlaglTB+vlhRmMkVMMJ+Xtb5YXBO0md18iDzGmhUroHJYkEqBKtpTmIE3sp2wtfL0jE0mMkqpUmSFIXWR5uQB0v7Y7r02HwyOwkj1jtjjL5lkAVSwCmVWfhMzPSfT9MJtehok+bBuK5dVRNE6lJQbQwWNRtEc5PrfCumym17bztP6x/Xyw4zRLBdRlQIECP9jck47yNJE5z8WyldMzud9rDTJ/ixDVvY0UqjuJlUER3O/bA+YywgsJi/+nruMW48KQs5dWBM/DcCbFgCOhFQi+wWL4EzHCVgBmC2ALEEy17bxc6h5BF7nCemylqopkEsB1NvrtjfhyCRO9rb/Qn5YeNwCqV1oy83SSCRMCbReDF7xgSlwiqdIQSCEn4RpLAEA9SIKmfOOmM8H6G61IvsUV6DTpnr3t9XxJTpmCbG/wDZNx5YZ5nIug1afUhWGm8DcAX3Hr3wBU5YsQIuOt4Pa2JcaLUrO+F8OarU0vyoOao7WgDuxMSSwUT/ABeuHGa4TTavzE01IUKlODBWgrVIJkEAdYuXHfCqrzAmTFoWbW2nvH642OIVtDL4zwZ1KSTJKhJJ3sqqPYYpUlVEvJu7Da3Ai7sywusBlUIxsVDNpFyQFIA7lo/CcapfZ0h9JqIo1Ml7FtBBcgXiFM32Md8RUOKOpEFH5FQioAV004KCCLHUJO/fHdHNEmSoMUGpWnZibgD8WpjtaPTD+gn6/UibgbSBT5uWSSywZlkCweYmmNcdvTHR4Y1mQFzoDGBYTJX1lIqTaZjfB9TiyMlRTTOmoxDhanLAAggFSAwFlIgWFoAxF/xgGpKqVYs7j/8AIwCUuvwKoG/8T7jBjAMpihssSGfSdHRypIid5Aj/AFj0I4pyBY9TvsPqPdvTFp+0qmnSK/vB4jIPDcaQi01gKBPcm+xAEbTiseDtf06e/pu3TpteIlGmXCWSsj02/Qd+nym3+H56ajYm/qBb09bj/MPeZqZmPrtA6dNP+bzjTEze/Wfnfz6n2GJNLIatCOv15d9vy8xiNkj6+voN7EsSbfkP53v/AL97zcMy3i16aESC2x6xeD2nYnpqJ6SCt6Fdbs1leA16qa1XkIkEmNQ25Z+K5i25JG9sL85lXpOUdYYGDcfkdiPMYdcf4jUqZgimzQp0UwkiYIiNiWLXv1YRsBg37VcQSnURXprWYUlliQOp6QY1fHv/AP6ddy5RjTJjKVq+yoKSMO+BV6aGWEseswFAuO86jaO2+FFGkWIAuSQAPXbD3inCFooHWqr8+h1iIcLLQeqgiNuowoKS+pdD1Gv7X2GZvMrTUhXUkqFGgyAJ1OWOwZnJt2F+mDOBOiK1SoxWeRCoBMkSxEwBAtM2kYQNRalpJ/GocCZ3tzDobEx54kpV7iDEG3abSSOmw+WNVqb2c7hcaPR0ZHcatclgpuDfTMXEDQsaj39bG5fIKRy1IaDykHcLJEj1A26xij5bi7rIB5S+omAwJJ5pPxAEbgHp54bcP+0OlgWAMGCQd7lnM/3iCenL2x0LUizklpSXBa1y7qyqsamMAAzfaPzGL4TQQU6FVFaYUSgYEnuItO+3XFR+wjeNVLkRSoiAW/iPUnvEk+2LhXy9FX8cvqKg6RqBAJ3NvlfYDGc2m6+WXCLir+UUj7b8EpUHDURpVhdBcA72HQXxWTlg0RuL/XfHrD1qPheJXAKsdUMNhuDBvER7Ed8L6vAMox8V1Cq+yglReIJCwQduwvtOBSpDxs8rfL7TEnc2g+RtbEL5XeB1iL/RGPQeK/ZUftApUp0sC0m4UCPiP4rm3XEHFPsK9OmXp1BUAvEQf8Jkz6Ydx2GrPP8AM0jHKzgf3iNjaw+eOEzlWNDOee3rFt9xP8vLFiynAa1YFqSFu5sAesS0CfIHAOayDKxR0KutihEEW6fOZG84b+409iClnHUEWK8u0rYCItE2J3mJkYgzWa0qf3cTJJU7kqRMEXHO25O47DHaOVkNdSbN28jgsUdRAiZNh3JMAW9sPcW3oLqHFqY0ghgLgqQCsAjTI6yFVSDtzHEtXNrodi2ptAUSJYkXIhgeVi5naPDEb4N499lamXRajwNU8tj6Dp52G2k9MK6GXBhT6A+QFycTkyqiJcvRAhDuTuTb/aL47zeV2hR5gdum3X+vecMq2SG19pH8hPXp88ay6agVO4sfr0xGJpn2IP2OCSbgSSPS5xNTogpqLX7CDHS97W7TvhhmslYgG/afl5Hv5W8sBrrkqdxvYSfU9QSZ7W8hiHGmaqVoj/ZyBExN47dp9AQff0GBq1IwO1xuLd7en6jywycwQ0WEzvtN/STPyv1mOum9jIHLO3U3B3Ba/oD54GgUgHSxN1JI6AdLC8bxKgHu3mJ0tWTNp8p77A9BMD0X0w7+zlBW8RlM1AVKBhAtOk7i4Bdj2OnaDM4FOrXQPS0sqtrRBIACzvqM2JE3uw32IoWrE9SnVFekX6CItcgfzMSfVl2tGgbzpFtgx7be0gDbZD2gPKPD1GXaodJeAwG8SbEgT2ZhJuFX1PFTgvwqPi0aqmqOWY0j1MRB/iJsBymDH5IiUAGY/p+Z9QP8Z9GkyWbNGqKqgEqT7yCCZ6Egkz5jtIYZnhKimaiVfEC/EYjteN4Je1vxL6NF/wADquqspVpEwp25Qx6dNt/wj1CwkPOLW45yXGMrqMKyCo8tqEqrExqEbQpPlJBhQcIHz9E1KjVlLszkgrKjTYAATsIMeUYCzuWekxVhpYdJBj/aNumm/mKRHXT7x9dvbA5sI6SW6YfwFhTLV2g+EJVSfiYmF9hzH2GLRw/PswSEWmKhYkASKdFZNRyf42YWYjdQMUZZOD8vmnWbtddJv+GZAvss3gdsOGpjsRq6eRb0yNKrVfL+DDsAxqKLUzYlFFl5UKj+0zXjon+0OQp0qqqisn7tCUcgsGaZBI3sAfUnpgo/alyW8ZEqqywUEoJkEkxMzpE9xGBuF5MV6zMwWOxJCs7GES0lRJFgdvSMXJxlsuTGKlHd8C6nRgEhvIR5ETJ7XsPI9sSLmD38u+/kbHDTO8GOpjRKlAQRT1HUNRUCxG5kddmwvOSqoW1IV8OWYna4DRqFidJEeuIcWjRSUj1bIZ9MnwlPDdHd5ZihDDW34TBO3KCN+RsVn7P1WrVUpFT3vcGN477kx1xSsvmCFqdCStx56uvsPo4Y8D4tUytQVqLaXIMm11BHLBtzMBJ6QY3weTakHhTds9W4jWq18zSy2ob6ipKgwktt0upt5DDGvximtXw8yjsKZB1qurSQTpJK+YNjIx5Cn2pq0c0MwedgbqrFVIjSQtj3+Kbbwetw4n95tJqLinTZiymdYAbl3VmE9DIIkkQOWbGSbDB0XnhX2goVsy6BvjVfDJkBviBWejQAY87bYV8QyeaytZaVKp4mXzFQ2cS1Mm7SeqhRY9IuOpScLrZTPJSDVFVkgOsqrAGNQIIsp0i4tthxX+1FHMZnwEJOhd/lIJ3kiTBvA88NPtEuFfSOszmHoLSp5YIygqCdSwonmLAmfMxcn5Yh4plFr5+gd9C6mPSxBQT6sDHrhZmuFZtGrOKqIigGmHBdWMX1H4lkmAFk/wA++CcSqrlmzNVF1MCJDaVUJIBDEm3xtPYDDRLSHXjZSrmGpmmruVksVDAhbCZ2FyB3vhPwbgWXGcrBYhCGRJJ0GTMD+EECAf5DA32NzABrZhk0tUErJmwGwi0bCR/Bifg2aCJma8EliYJI+EcqmTGld2jrqw9ldC32v7kv2v4Wa9SktNpmZBNgLAGR2hrXN8Ic99gyJKVqWr+AnSfQGSJ9Yxv7LpmqjvWotoB1aldibXAAXT0I3t5HDvgNEUVqPmKgcm4XmtE/rIwOVbJjUe2Vf7P8Aeu4V1Phq37xpHQTEAzOwttM4m+3uWSk1JKdPQFkzpgEfigWBkm9/wAPrizfZTN/uq9RVBTxDp07nSAGYtOxYbbiMB/Z7NnN1lOhgKRY65B5isCJ8r+y4bk7bYVshf8AaTiWVrZVFpQxGkDYMI3kC+09YnHnmfyoVtdxqPXz7gRtt6+0eicQy4zmcdaNIkUwA7CPOABsZuR7+mGdP7NZGpTKsCWAOrnOvvO+n8vbfCbVUEbuzynLpIOw6/lYQOgH5n0xKuTBRSTDXtfYenoAL/yh1xPgwy9XSA5XdWLKSw6yIF9Uz3ie4LPM/ZOrTqUgpVtawB+IE6rkXWASZM/6l7FdlOGUpaVGtaNSm0FoImWMmZAgQgFxZDt+Gbh+YWtXqMJ0CnpE/wAKmxgDcwWjpPrBPH/s29LndW0Ac7hlOmLC28x1/iIjocVl6RJuosYhvIgaY9Qq9PhPYhTOmVha5LBk6quKztEal2hQNADAC26iLdC8XtrCrMxyzuJmrU5mTVZQDG+w5ah9NEkxypq9VjIkgG5uQD1nT1O7X/iH+KfJcTqUmJQi5FiJAIsPMRtbpT8uVZ3sx+NrdBlENTy9RnEGpCrN9pFum8kdxROwPNG7aMkehquBv0UiAVHdlAP9w+QwFnM89YguZgQo+FQIHytp/wAxuOveZz3iCmsDTTTT05jADG4HxGTtvV6kwZyRWLFtUne58yd/q35+uIWc9CI8x8unaO3pgiowJ2m8EgG9/wBTf/MNyLWLJCpSpotOklSVDMW7tfsbadJ9/czGOXZcpYrgq6grHnce2CNYGLS4emvhHSUZQlIC5Zz8Tegu3sMI87kKqliyGFgsRLAWsC073G5nFS0nEzjqKQFTgmfnfB/DszVpK/huUEc1hciYAtINzcEb+mFj2iPXfz+vnglQwUkTAALWsO0+vSd74hP0KkrHK8dcLpZQb6mILC7Fpt1YBjERst+XEPF+LK6qoDrqI1qwEcpkACYI1EdjCgYWqSNx2PyP5dsceOIifmOnW/WZJ23PYYp6kqolaaTsbZPhxbLvVBMs9l0sZC7w0RMsABNzqHTAamw2n4e3MG1Ae8t/lwbw/wC0RRfDamGEAJpgAEKRMMrWkvJFyWMRYBq/FaFZSurSSukmrTQWhiWgAqpJCyQy8wBEScPGL4YZSi90VCtkjqJU27+cSQYNovfyx1l6baSouTPzYQBP5npi1ZrI0qobw6ZYyBNEq0FhC6mbUFTlDn++BOEPGqi0qwNIyDTWBpUACCNpb4gA8iCdW2IlptbmkNRS2B6TjxZA6wD6CPzxBwqsVjQzI6w4YWIIsYjyP5HvjpM4bDUPdUEWPWB3P5YH0gDUAdzDCQd4AF+/vHpiDQtXFvtlm8ykPmAFgiwIb4Y3UQL9VjbDDiH2wqPlKOWIRFCgF6RKgiBA0m6/u9A/xG2KXUqsLh+m+lT1gXA6mbG9sQU81UUsdR/tHfyG48sVmyPHHo9JzX2torlko0dYqLThtck6tJBIbY3LHtPfFtbN0KmSqlawUaRDLBIidWobyFmR0jHhb5qoOVidzM73EQJ29sTvnWaxJ02kCBJHpv7+uGpkz0k0/c96r5Sq9MrlWRYKmZgaZ3kAyAL236Yi41m6FDKhdWp9tRDAkndrDcsZ9oEY8lyH2ozNOmyLWZUIsltz2kTHlt5bkF537U5msiLVKuyOGRwoBOncsRZpldh16SMWpGcoM9IRv2Th+lQbkKLQPPb+1HrfzxL9hGWjknd+VpLmbbgAGOsRPvthJxD7x6dXLeEaZSoy6YXS6k/2RsQd4P8A7uo/2n+2FBsoiZVhrsCpUh78qgG82m95t6FrhENO3sWP7OVUyuWq1HIVmY1CSZ8gQIuAoBg+e8xitfZuo9esWMySXjsFEn9Qpnctfytf2RzVPP8AD1ps3OF0VLLqUrYG8zMSDsb9Zx3wjhFHhytUqPrZpJcwp0zMCTZdUbED4Z2BwJ2Dpci7i7rVzGVUsBpnxAQNp1C28Gy2/j8jpM+2XGPAqUkWSdEiLdzb8h798RfZGt+016+aIXROlDAAgXY6olgWK7WGn5Vvi+fbNZsqjKZZUUdJZoB/iI3/AMkYqvyJLWmbnJ1FrDT4lK9gJkQO9iTPXa0zfxxNtz3N5OxuW/uhj6sLcvJ6p95GdXLZNaSwurlWwBCgXuZJEah7i/fycSSP4mYDuJJFgoE/EFH/AKZEWhYNY9s0x9yTMAK03FtU8o29lJ68y8kQbekySZ/LYR/j6xAdcV4MER2pVDUCPoIKkGQssVj4hBJt0eZ/EUlZmU6Wbv1kbkHl9Qemyj0xMrRrFp8G9I9+puT1P/efl64i0zN7/PoSfIAc3so6XMmo9j3Ejp6DpYb/AMB9oleBYGfM2Pawv/D1PXc3ElHGgwem/XyvYdv/AI+xziOY8WoXYaZ2AmAO3e3nfElgpuZMb2HlYf4fm3mcapLaxp/4ygP/ALukfzwD9yxUcyiJppMXKtoRjaXq7sBuoCggHu2DqeWVE8IGrDFkJcjSEXmrMoH4YBAneYvil0nBIveZmYIi9j0MjocGVOLVSCGZmDKV5pJ0kgkBidVyOpNsbR1V2c8tF9FkrU0zFNWdVppJqEr8QpjkpifxM5ECY+H3xy8UwDSGnTprsrSx1MAKSG+86j8jgXK8Xp1AwrhgrskKvMAtNYCndtPxbC84Jo8QUg1Sw5f3zgGeYytFP8IkxH4fMY0UovcxcZR2+fOvwAeLZGpSBZ7y+kaTO4+Y3YXHX0wrr0oLSpB2hrHYQY7mxxZ2bwqWogM9MayIBmtVsNr8oMAEX95wr+0NViKaOedFBqMerMNvQCBYbnGepBJWaaU23Xz5+4hCxPl/X6+WNO7b2ab9/W5EjtgmllKrtoRS5bYLckjrG+B8wGpsyupVhYqRt8/9cYNM6kyNc0ZJuD0IO0/W89cSqxZ9TMGMCdR7CBvvAi3WIxqlp7iBJv57Duek/l0xupTXcTcmB729BBAwgD8jwnxaNar8IQEi3xEbKosIOxN4JW2I6/BKlJUqF0EhSYYkoXXUoYDmWV6x+V8Oslm6Dr4DBaVMaQhaQ5BYNVkrIBOgXtuOmy3jWZIV1LK1StUNWoyHUoEHQobY2ZjboVHkNnGONmSlLKhO9ZjveepubYlytFnkheWmNTbe5IO/9BiLxZieg6iem877/oMWXg+WHgMDcVArMCYkFiKaknmuadQwBtUBntGnHJ0aTlihI4KkhpXYwQVsd4F/LreMSVFAQmBM9ALajIuDEQO259MOuJZJaxqO4YFbJGkAgHSo8OdRltUGwgdTbA//AAML4uh9bJABuoRplizTpsoYTO7KNzAp6bT2M/Iq3FFQQQBIsJ77X9Pr3lpHaIB3vb0H6/UkY+VqhQ7IxUyA0Egxb4h5jf0x29JqWqRdWKGCLMRYad7AEz3A26xTLtGhUb4omZkkTv8AFHSen1bFqEAgWJ3P+vQAfQG3AA0gKZ6noekX7Taxi3pJVVAdIMKL6ovEXJBkljEAeg8sABGRzz0TqoOUcCAynSbmwJ6jdiNrC3Y7OZ+rXMVKpeWBBbbqByjvJMR16zDKDT5toWJt0BEkiT0Ub7W8uWWjT7+hHUEi4MjlgcvvEdMUmS4rkuXAPti+Wo+AKalHnSwJ1gNcdDJCy1+43FyL9keJ0qOcatX1BQHJIE8zC4YDpplYH4iPNVrq1CvtOq9uhInczyrbvveTzruQQCLctwCQbWAuC4Fo2Ta2lasjFXZavvF4yMzmFNFtSotiu3S+om3N+hM3k1jh2b8KqrvPIGIgfi0HQSbSJgkR+IC2wieqCSTseu52MQsxZdTSTu0yLsRqt5MD0na4sOgg6R6Kdtir3KUVVDmhxpyHqO4JpodAgQXYm97tBLSL2DHucGVRrEuR4NWkP3jAS9Z9JmTzFh+7UxYCO5Zq2thNzPvbrc7GP/6G55QNUTVPba3Wd7nz1HqTA3OzzfYvGui00qKLrpqhSXGXFTUQWEzWaSYdlC/hUctUD+8rbhAbUVMDxXWSBCogmozvaSdQ0gb6gLcqkanxqtrV/ELFHkGpJMkEEFviIILSJgwTuScTZbjJJUNTAUUzSIpnSYZ9QKzqhgdItvpN7k4Liwxkjul9nwzsBUUr4XigjlkGQBDkRz2aTYEG9lNe0TeCfQHDn9upaMyApps5p+GoFoQAQWuZM6m2ErabaUlV79vK38z029sRKujSF9m6l9t/r6+WJxk6mjxArGnMaoMfPYf7YFiWhTuYEnvbfFyrZQU6YpujwAEhWEuAQQV6KWcknyT5kIZWKcsaKutTy7ja3+/9MSNVG42AgAgdfbv13tvhq/CYDFGBAUkI0SSAWIBTUGMBD0s47YEr8IZBL8pvytExaCIJBmT1/Ce2G4SQs4sfcMqCmni/tE2JrqxDOzL8IAPMotFze2KzVrtUdmNyWLRA7z7dLDeMaCHYbG8Y0tQC8X6eXTrecEptpIUIU2xxl3anll8JWFbMs4BQMWCUxsoF7uSSd4HlifivDTmQ9d6iisaS1FoorEFLKL35j0Hl6wPleM1FomiCoQKw1xzgMeYKxMgEATbefLDrhWdp1Kj1AppLCGuzkaQyAKiKBGlA0N1J0RbppHGWzZnLKLyr/v57foVvPfZutRjUkySJQ6vhu1htFvkZwvHKCQQYkT/QfzxdMkwC1ENUMlKk3jVgfiaq6mppJFgE5QYBJO14xH41N/DpvSSKqmodQjwcugIQJM82hHbUdi5NtynpLoa1n2vn+im1wy8rqRMNBBBIMEG/cEX9Mbaup6kXk+pO/sLe+LJneFUqniPUqsKwXxWVgWVA06KZnmarGgbjqbxgfjn2adFpCnTEjTTdgZJcgs2oD4QNu/rbEPTktzSOrF0mV3TPT4mgdfz+X54npu6keG5me/UWnT6GBb+g1nsk1Cs9OQxp7mCBsCYBvF/52xGtUzO8fXsPr0z4NeRlQ4266QQjBdN4idKkLqJuYnba2C8pxJRRak0yykkx8TFhJAFgNAjp1wiRR5z9beeGKkHlBkAn2AH5kgekxvbGkZyM5acSwPmV1t4ZQwDVJRj8NIRTBJMSSEBCadiLTiGrSUkeJT8RoCxsWerDH4YblUL2jWbC+ErKNXXoLWJkCB1i0d5+WOaWYdYYOCVYss3uBdu52Xe1h2xfk9TPxejHFThFFqmlWKAsy0x8Q5NyZIJGoGLn3E4VDL83K08x0nYsB1HQBiT18rzzNzmwlAHUjEJFNvxy+4KyQpW5JN+XpthNSrwsAXiFvaDYWiSbkz57dCTocMuzV7sRM2m97iebqSYFvL1wwqZarRALr17hgDF1ZBMPqgaXE8pEWgb4JVUVkl1ETpZpAmDo1mYUTff1I+ItmyOmm1L/AKljVkT1/dUZKGCQzOWJmLW/DgjC0Kc6dCBGnY8363sZNhLEtv0meplZYWDt3i0REaouYkwOrAf2QyrcIpw5BZAqkg8rKdKjxI5gzFTrFgR1ndsd5jg8uEiCCFLA3mnTDVpQ3jmRRt8LCADBMGHkiKKx8p2tfc32Elr6V/wnc3WDMUYi/l+W9rCRra/edrmTMoy2aRbrI32O0mZZv8u9gIWzAOkEWF469LADYWQXJO9ydoNEaqEruIg9CDfsegi1ugXoLEQOe0xe9+28220j39sTmCCASZMn0Ex1sY1Hr8XUy2Jsjkmr6lQqoQamJYC07yexJiOw3N8KrHaStgIcAAHpf19Sfrm9BjoARc9ZPc2vvefi/wAwm1sE8R4fUonTVp6G6X8yN5M3tI/8sx3wNWoxMTYAwRHURcbwY/ync4TtDtM4d5Yk+Zjv/O/t8XQYHc37/L+YwQ2WaJAkRMiLCJNt7WmbSp3OBT6x8/5YTKRqCPPBWRzZpkFTAF4IkEkFTbY2Jxo0WVVYiAwbTtcqYM9QJPXG1p7zfaSO5/lE4StA6od5fissS4g6fiHT4jYTtr8OB2UDDKhXVQAjAqLXg2UXJBHRQbEb1z2OKn4Pb19BaN/UD1wVlcwPEDMoYSCVOxEmQQZ3/rbG0dVrkwlpJ8DPjFNEBhNLlyAZImBzHT0UMdKgdusXEytBW1FpFOmJOm5JJhQAT8TWvsIOJ85V8VtUkqihV1Et0JJYnfmn1JEWtjMvW0BkAU6gDqeTpNxIA68x6djgbTl7ArUfciznDtBBAYqSdBPUD+dwPfpaR0rVArKGOhomNjpnTAN7SY9fTFoTPADWsqWY6UYjUwMDSIkImpUXfZOvTmplKBeAknU0EcoinvbYJqZUH8TTtYYp6foyVq9NCCrxCaAoBAgkGoykzUK/DM7R8hvHcnhtWpXd0DIGrqKcmQAqKNKgLfS2gLYeknE1bhOpWdXDkgwBCSwYhrsfh5KjAbkLsMKOJ5M0mCnfSCQek3HSRYi2JeSdspYy2XJbs9nKVOoGqK1F6hNWqrMS0UhFNDpEIrOJCifhvHLA2RYooqfE1JKmZfTI5mB0KCJGkBjM3A+RqFSu5ksS0gAliT6SfYR6eWNU82VBUFl1AhoMSCbz1IgAacD1dwWjS5OamZLlmclnbdyd9vnYb4kDghOsdP1noTP5d+sda9pmJNug6enT3Jx1Ro8pN4HYf62Hn6eWMTfaiXwwCbHoI2Mnv0FpEefqcdom8bCb+Q6+U7d7+uI0DACDboAep6x/PyHliWlchenb039T59LbC4okN4ZkWZr2QDU594AnuSSJ8zZjIIvEQqMyC4XlBJmwMnp/Een8+awZU0UKUdZNQsrswKwW/CC1wAB2BtO0ELCNKOanh62quwVWX8AJ1ED+I6olt9oa87YKjFajy3ElSkR4ZZbMDpuL9WhZtFrny9RzUG079fewv5LH6eWHPEMqj69MTTZKK9tiWFjDHVr2naZPxYGHBX1OKbA6ZBO0mOdVEHYcsxA28sS4b7FrUVbgVBNVpgdz0nYxIAgSZJ87b4moVXF0YrAgQYIBuQPKBsB122GOKbFQZUgAwd4ncz3MCJJ7nu2J0y7gICLuDpWxkmNu0/u1ER1i1mncbZPS45VB5ocypYkQzBXD6dY5ypIAue/W4npcQNUMgVtRpMi6BIk1C7NFgJuJ5jCTtcKtIgi9ul7mQL9+fv8Aw+i4mAjbUCouwIt6HZbAm0mW6nalJkuERpxrMAOaafDympBALEKNIJ/FopgAAbGq8ldsJiklutzq7dZJ2kSWMmLKJAEKY6xJvNzfr1M77tzEC38JibkRCpAAuB0HTaxgWmJ/zWvfEt2yoxpUZWUSew6foO38IPlP93D3g1GmlFhWDMuYqBOWx00wDMkamUsyfwi0b/AgFQH4u8zMXv2EC+rYdO98b8dtixEEFQZIF5sLyJIPY6epwJ0wlG1RaK/DxUZlNNzTyxKBFI1VWnmPcyWU3IJV7dFwvrcABasBUC01qquogm7RExyL8TEsXiNUWiR8vxwlnNSmtTU61IIAhkUqCwEg7pqneDfmMk8I4xSQMzEhpfWuksKoZQtMAsSKejUTsLLv8MVcWRUkB1shV5vDp6hTWC0TptJgzpMjUQBJGuAJwto0GI2Jjtcd+hjrPvi2ZDM0xRp1AiLTTVUcCqykOWI0wJLhqaoqhtIM2gaiRUpIqqa2ZFNnHiAfsviHn5jqZW+IMWENfl7RhYoebDqmQp5jww0EvrCEQGaLkgixFmaDYGqO10eb4MQhalzAksGY6G0KDbSYDMSG8/3RgQcap8ZdWLqqAFVVabDlUIZTSZmRv2JN8FZjjKVKLhSwqOVAUzyhbAh7DmpyptcsehONHKEvuQlqRfsIVfuL9DtHsPUn1PXDGiosTsBYd/Y7bATjgR2Fh7A72B+I9PLfpjqnQ2ntf3O3bYe+MEjZsny9HXPYCf8AXHRpEedxB62/n+guIxNlqkb7m8nv38z27b3jDSrwZlp+JqWNILoTDKGMiZsR16TvAGNFFtbGUppPcU5WtpbUraSAYMgepnpbr/O+O8lmAjhm1CwAgX3BXlNgNQB09xG04FzJN+5iPO0ix8iIG9zfbEZRl2GxI7+sDqe/b88K2h4pjF+JrrGoFUGxESqkhfhiNXhhtgbuSALYRZuuXZna5Yk9e82v7eWJGiCCL7227/La99umI1QmTYgD2+v6fNSk3yXGKQbwDLCtXpofhU62Hku/uTFz/QYa8Tp5TM0a1Wmuh6V7QoadjA+Ke8KAYF7A8cBqUstQevVmKrBABeQJmFt117n8NpOJ8vXpVWTLZZCtIv4lYgAghRIVtR5hJUGYA7bk6xVRp9/EYzk3K1dLvr3/AGKiKJiZG0n329frzx2lQrykeZB38x3vH1fFmzORoZl4y40aWJq1DZVAsoUbHvbSsLc3BVfxbhDUCp1K6vJVulo1eXVbKT0v2yem1ubLVT2fPoA0iCR0Amx21H0ufT/WZSL9wIBJnYb8w2E9BJv/AJu+D8NNWqEJK262O29+kQYAv+kFWlpJCkMFJWRNwDvH4Qexve/YqnQ7V0TUVK86mGB1BgfhJ+H+6ABN7+m4Iy3FWpBRpRlUkgHcA9I8yN2B/UYCq17QN9/c/pa8kz+uIK9YGQOpk+1lHnEm5HsNsPKuAxvka5Hiapl3XeqX1Bovtdtckk3O0ep3B1AaaVFtCtTRdTMWA0sPjEC0mw0sCSWgC8GtUjHb+Vt7jeT2Pv1wS6QSJgL+o39AWPy+RqM2iXBD+pmnpeFTHxuTUcFT+Nul9USDsRtuYGnrOENUqNBUUEILqI5yYg9hqL266bmJBT5fNslYO3Mym9twsLt1994HoJ6efpMNJGkPUJYzcCCE5oIYyWNk3vc/DeZm4UzdbhEKR4g8RVLFI6AGSCSNUANe4PkI1BVVqlCxQ6REmPIESe2kINtuwIBdZ4hlCVShZnC06upSSpaSTtHJy8x+Jtt2XM7nEmpLuqqjUwhWaZJU6IYAaTzHpMDcXYDghxlLsrjVehtJue28+fVjc9p6DHLuL3mdh0FwYM2B+Ee142xZKOTpB1ovS1MtPm3tuSImZ1AxOkid+YlVmb4ai0lqUnZjr0SbBj10wCBBI6mYne2M3B1Za1E3QtfbvPziNu9wB2+LoLYyBcE6o3j+R7/F6yLDBWc4bVpLrZQBO87EwRIO4kr1IteZGA2qWiLdvkethML+cnpiWq5LTvg4qU4GqZHf5+w/F32tiMNH18/5/lvglalyVuYgbz0HqZAUdJ1GIGMgQNtrjv6Hb+Hc21GJOJKsEO9/ePz8+/W9sS1M/UgDWxCiFkiwkmPmSffHWm36e+3/AMTHrOBqgvvH154OA2ZKH36nv9b4Jy6fEd/WJNx+X11x6dR+4vOKZ/acufZ/+3En/ghm+mYy/wD+z/twk0DTPNlp3jrEkeft5fLEiMYkj3/p5flj0ofcvnIvmMufP95/23GJl+5vNXmvQO8fHv66Z7dbeeKyRDiyicMoCo676Rd5vCi7T/hCqT5wMOjm6FVn06wrqGrFhZKdPYLEldTaAALny2xYqf3P5xRC5miJEGPEuD0+Hb6uTabL/dJmlpunjZeXZdTTU+EGdPw9TcnqLWG+kdVIxnouW555xDg2lGrU3hFGpVcw+m2poG3MSe/5SsKFbOjAxEnaP5iIEDeegnHsg+66v4lVjWpaahRYhrU1g6bjuI07dTJxK33cZpwPFqZapzOTKtaZ0hbRYRc2HbDb033QLyLqzxOrePM9Zv2uOvl6W2AGanFx6/0v3x6mv3LV2SUzdEsbW1aI7WBLevXqLnESfctmmFs1ljBuQah2723Ha2/pGTaN0mea5zPu9OlSYALS2AtM9TuCY6mcMOGZhKeXrurKKjRTRSBKqbsYk2IneSSosTtff/BHNyT+0Ze8f+Zt2+H02j9I5H3KVyCBmcvqG8F4HlGmVPnPQ+wp72Jw2opv7M3/AA+mtIEmvVOqIBIViFB6kcoNzuDv1aPlKaeH4kMMrS1PEtzMJ0zadIWYkLzjvLW/hv3V8RoIUTM5XTMiVqHSTuQIj5g/mcS5X7pswaNanUr0WNRiSwNQ81pmRcyOpMTt1O0dSBjLSn+f6/wUmnxt3yr12TS6kpSK2MMQAFMzY7hAJ09DMLc9wpEqUaNP/qFeaSCAbjoDpEhpnUYiOx9Jpfde/wC5WnXyxpUmLMLszPB0kmN5knbyAxJlvuszK5h8w1WiTHINVQAWgTCjoBMRufTA5xfLEtOcf7V6/wAHkFbJMKj041NTEGJ+KfOCI7tG143wCKIJIW/YAEzeFFwCbnsPTofbMl912boUopVct4jMWqO3iHV6QARv673viVvupqHMNW8Sj00jn+ISNRkGTHVtXxE73xn9Hqa3NdHib0mpMQQQwiRN+hAt5wY8u4tzTrR0mDI9RMfmZt8xMn1nin3MZqrVZ1zNGGM8+skWsJC3A2G1gLdANW+5XNQP+Zy4gddfQbzpsJJPveTcTaNEnW55mjwGHy+UC23U7/kN+RssiVgk28iImx2E9Ok9AfSm+5XMmAuay1xa7mRG68vqeu+/XEY+5fNED/nMtDGAJeCflc/pfCyQ8TzRR+IEqZJBHQi+/RvgHfvG2Cn4rWOkudSgqWAsWC9GYc0EA79hbYY9FP3LZkhv+ZyszDEeJaDMRELeO0R5zjn/AMEc0Sw/assTAtDyBaJAFrT853vh5CxvlFDyvE1BrORzuoVFgQO46AXFOwF7yR1YZFlLUEkNCmoSDMmCSN5nQWsSiggzA1HFtH3F5u//ADOXn0qW/wDb3/TrjafcZnFIK5mgGHX95+XLboOvXFLVJel6FONQMtQ6Kqms2liTKFg8tf8ACwsLztKiY0ziun7QtE0lIFPmLXjSC8AFYjYExHKNwOa7H7oOIM6tUzdB4MwfFWbRcqA359T3MzUPuhzi1KtU5jL632s5AvqkgrBMgRIIuTFhivIiHps874bkqaU6jawrS66ybKAIBBiZl0Oo6Ty9zC1xvy3E29/l2H4bTj2NvuazXgpT8fLyG1Mf3t/i8r/Gw6bDeTgGp9xucP8A9Tl/P/qe/wCH19JxE5KlRpGLt2eVlp+vn5/xWnoJwM5vfHrf/gVm/wD7jL/Kp/2/UnGj9w+c6ZnL/Jz/APHENlpH0BjWMxmIKN41jeMwAZjUYzGYAMjAfGMq1Si6LEmN9jBBKnyIBHvjMZgAS5PhFU0a66RRZ6JprDkktpIDkgmL9QZue0nivk62n9zlhQnw1Ol1DEKHmyMo0AlQOcNdrQIbMZgAI4HlM0rI1ZmJIhwXBUfu6cQotOtahkX5j0jCh/s/X5gtKAGVvjpzIzNKoRTqJpcoVWoSKt50id8ZjMABK5LO21GqV0gOq1lDNVh5dGnkpSU5LbfDYhmXAcnXp1a3i3puzNTg2WajEgr+ImQ2r1WBF8xmABRwb7JNTy2VDs3ipTopUClEChAC+lkUFriJJJjaJJPOZ4TnXp6HLsY5v3oAZBSEIACNNXxQGL9RPNBgbxmABxwnLZkO+skSpEuwcF9Z0sig8qBYBW027aj3xXL5grTgs8BtXhMKJLkDQ0sTCDmkS24MNEYzGYAFlSlmld9YqsjVl0hKkMVlyQDrgLGm/wC72AgnmO6/BKzaHYBqngKtWWnWUq038O9oZUdSYAliTvjMZgAhXhVTXzZWU1NU5WpaiTUqNTpElhoRdZJ0zJqEbA6uV4VVbTqysF2Jqspo8g/dgJSGvlUimsv8XJMSRpzGYAOh9nqjUnVqYkUqSDmEVKlNmJqmDF9QI1XnpYYYcH4ZVp5l3a6k1SWPh311AyBCBrsohtZ/CsW2zGYALHjMZjMAGYzGYzABmMxmMwAZjMZjMA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2290" name="AutoShape 2" descr="Image result for good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2292" name="AutoShape 4" descr="Image result for good wor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5" name="Picture 2" descr="https://encrypted-tbn3.gstatic.com/images?q=tbn:ANd9GcQJB4G-MW7AIV85JLaKMk3MMhkeGSsnxOKWR81T1tGXs_pfyT4Y"/>
          <p:cNvPicPr>
            <a:picLocks noChangeAspect="1" noChangeArrowheads="1"/>
          </p:cNvPicPr>
          <p:nvPr/>
        </p:nvPicPr>
        <p:blipFill>
          <a:blip r:embed="rId2" cstate="print"/>
          <a:srcRect/>
          <a:stretch>
            <a:fillRect/>
          </a:stretch>
        </p:blipFill>
        <p:spPr bwMode="auto">
          <a:xfrm>
            <a:off x="1907704" y="2348880"/>
            <a:ext cx="5472608" cy="3064660"/>
          </a:xfrm>
          <a:prstGeom prst="rect">
            <a:avLst/>
          </a:prstGeom>
          <a:noFill/>
        </p:spPr>
      </p:pic>
      <p:pic>
        <p:nvPicPr>
          <p:cNvPr id="12" name="Content Placeholder 9">
            <a:extLst>
              <a:ext uri="{FF2B5EF4-FFF2-40B4-BE49-F238E27FC236}">
                <a16:creationId xmlns:a16="http://schemas.microsoft.com/office/drawing/2014/main" id="{C4C20388-68F5-40CD-A87E-61EC595986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1583668" y="5475945"/>
            <a:ext cx="6120680" cy="1382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 result for bible background"/>
          <p:cNvPicPr>
            <a:picLocks noChangeAspect="1" noChangeArrowheads="1"/>
          </p:cNvPicPr>
          <p:nvPr/>
        </p:nvPicPr>
        <p:blipFill>
          <a:blip r:embed="rId2" cstate="print">
            <a:duotone>
              <a:schemeClr val="bg2">
                <a:shade val="45000"/>
                <a:satMod val="135000"/>
              </a:schemeClr>
              <a:prstClr val="white"/>
            </a:duotone>
          </a:blip>
          <a:srcRect/>
          <a:stretch>
            <a:fillRect/>
          </a:stretch>
        </p:blipFill>
        <p:spPr bwMode="auto">
          <a:xfrm>
            <a:off x="0" y="0"/>
            <a:ext cx="9155779" cy="6858000"/>
          </a:xfrm>
          <a:prstGeom prst="rect">
            <a:avLst/>
          </a:prstGeom>
          <a:noFill/>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sp>
        <p:nvSpPr>
          <p:cNvPr id="5" name="TextBox 4"/>
          <p:cNvSpPr txBox="1"/>
          <p:nvPr/>
        </p:nvSpPr>
        <p:spPr>
          <a:xfrm>
            <a:off x="467544" y="1"/>
            <a:ext cx="8208912" cy="8002191"/>
          </a:xfrm>
          <a:prstGeom prst="rect">
            <a:avLst/>
          </a:prstGeom>
          <a:noFill/>
        </p:spPr>
        <p:txBody>
          <a:bodyPr wrap="square" rtlCol="0">
            <a:spAutoFit/>
          </a:bodyPr>
          <a:lstStyle/>
          <a:p>
            <a:r>
              <a:rPr lang="en-GB" sz="1600" b="1" dirty="0">
                <a:latin typeface="Tahoma" pitchFamily="34" charset="0"/>
                <a:ea typeface="Tahoma" pitchFamily="34" charset="0"/>
                <a:cs typeface="Tahoma" pitchFamily="34" charset="0"/>
              </a:rPr>
              <a:t>Gospel from the Feast of The Epiphany of the Lord </a:t>
            </a:r>
          </a:p>
          <a:p>
            <a:r>
              <a:rPr lang="en-GB" sz="1600" b="1" dirty="0">
                <a:latin typeface="Tahoma" pitchFamily="34" charset="0"/>
                <a:ea typeface="Tahoma" pitchFamily="34" charset="0"/>
                <a:cs typeface="Tahoma" pitchFamily="34" charset="0"/>
              </a:rPr>
              <a:t>(Matthew 2: 1-12)</a:t>
            </a:r>
          </a:p>
          <a:p>
            <a:r>
              <a:rPr lang="en-GB" sz="1600" b="1" dirty="0">
                <a:latin typeface="Tahoma" pitchFamily="34" charset="0"/>
                <a:ea typeface="Tahoma" pitchFamily="34" charset="0"/>
                <a:cs typeface="Tahoma" pitchFamily="34" charset="0"/>
              </a:rPr>
              <a:t> </a:t>
            </a:r>
            <a:r>
              <a:rPr lang="en-GB" dirty="0"/>
              <a:t>Now after Jesus was born in Bethlehem of Judea in the days of Herod the king, behold, wise men from the east came to Jerusalem, saying, ‘Where is he who has been born king of the Jews? For we saw his star when it rose and have come to worship him.’ When Herod the king heard this, he was troubled, and all Jerusalem with him; and assembling all the chief priests and scribes of the people, he enquired of them where the Christ was to be born. They told him, ‘In Bethlehem of Judea, for so it is written by the prophet:</a:t>
            </a:r>
          </a:p>
          <a:p>
            <a:r>
              <a:rPr lang="en-GB" dirty="0"/>
              <a:t>“And you, O Bethlehem, in the land of Judah,</a:t>
            </a:r>
          </a:p>
          <a:p>
            <a:r>
              <a:rPr lang="en-GB" dirty="0"/>
              <a:t>are by no means least among the rulers of Judah;</a:t>
            </a:r>
          </a:p>
          <a:p>
            <a:r>
              <a:rPr lang="en-GB" dirty="0"/>
              <a:t>for from you shall come a ruler</a:t>
            </a:r>
          </a:p>
          <a:p>
            <a:r>
              <a:rPr lang="en-GB" dirty="0"/>
              <a:t>who will shepherd my people Israel.” ’</a:t>
            </a:r>
          </a:p>
          <a:p>
            <a:r>
              <a:rPr lang="en-GB" dirty="0"/>
              <a:t>Then Herod summoned the wise men secretly and ascertained from them what time the star had appeared. And he sent them to Bethlehem, saying, ‘Go and search diligently for the child, and when you have found him, bring me word, that I too may come and worship him.’ After listening to the king, they went on their way. And behold, the star that they had seen when it rose went before them until it came to rest over the place where the child was. When they saw the star, they rejoiced exceedingly with great joy. And going into the house, they saw the child with Mary his mother, and they fell down and worshipped him. Then, opening their treasures, they offered him gifts, gold and frankincense and myrrh. And being warned in a dream not to return to Herod, they departed to their own country by another way.</a:t>
            </a:r>
          </a:p>
          <a:p>
            <a:endParaRPr lang="en-GB" dirty="0"/>
          </a:p>
          <a:p>
            <a:endParaRPr lang="en-GB" b="1" dirty="0">
              <a:latin typeface="Tahoma" pitchFamily="34" charset="0"/>
              <a:ea typeface="Tahoma" pitchFamily="34" charset="0"/>
              <a:cs typeface="Tahoma" pitchFamily="34" charset="0"/>
            </a:endParaRPr>
          </a:p>
          <a:p>
            <a:endParaRPr lang="en-GB" b="1" dirty="0">
              <a:latin typeface="Tahoma" pitchFamily="34" charset="0"/>
              <a:ea typeface="Tahoma" pitchFamily="34" charset="0"/>
              <a:cs typeface="Tahoma" pitchFamily="34" charset="0"/>
            </a:endParaRPr>
          </a:p>
          <a:p>
            <a:endParaRPr lang="en-GB" b="1" dirty="0">
              <a:latin typeface="Tahoma" pitchFamily="34" charset="0"/>
              <a:ea typeface="Tahoma" pitchFamily="34" charset="0"/>
              <a:cs typeface="Tahoma" pitchFamily="34" charset="0"/>
            </a:endParaRPr>
          </a:p>
          <a:p>
            <a:endParaRPr lang="en-GB" sz="1600" b="1" dirty="0">
              <a:latin typeface="Tahoma" pitchFamily="34" charset="0"/>
              <a:ea typeface="Tahoma" pitchFamily="34" charset="0"/>
              <a:cs typeface="Tahoma" pitchFamily="34" charset="0"/>
            </a:endParaRPr>
          </a:p>
        </p:txBody>
      </p:sp>
      <p:sp>
        <p:nvSpPr>
          <p:cNvPr id="6" name="TextBox 5"/>
          <p:cNvSpPr txBox="1"/>
          <p:nvPr/>
        </p:nvSpPr>
        <p:spPr>
          <a:xfrm>
            <a:off x="2339752" y="6308725"/>
            <a:ext cx="5040560" cy="461665"/>
          </a:xfrm>
          <a:prstGeom prst="rect">
            <a:avLst/>
          </a:prstGeom>
          <a:noFill/>
        </p:spPr>
        <p:txBody>
          <a:bodyPr wrap="square" rtlCol="0">
            <a:spAutoFit/>
          </a:bodyPr>
          <a:lstStyle/>
          <a:p>
            <a:r>
              <a:rPr lang="en-GB" sz="2400" b="1" dirty="0">
                <a:latin typeface="Tahoma" pitchFamily="34" charset="0"/>
                <a:ea typeface="Tahoma" pitchFamily="34" charset="0"/>
                <a:cs typeface="Tahoma" pitchFamily="34" charset="0"/>
              </a:rPr>
              <a:t>This is the Gospel of the Lord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l.rgbimg.com/cache1tJpQa/users/s/su/sue_wickham/600/nRywN0q.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TextBox 2"/>
          <p:cNvSpPr txBox="1"/>
          <p:nvPr/>
        </p:nvSpPr>
        <p:spPr>
          <a:xfrm>
            <a:off x="3707904" y="476672"/>
            <a:ext cx="5832648" cy="3016210"/>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One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2123728" y="4437112"/>
            <a:ext cx="5616624" cy="5016758"/>
          </a:xfrm>
          <a:prstGeom prst="rect">
            <a:avLst/>
          </a:prstGeom>
          <a:noFill/>
        </p:spPr>
        <p:txBody>
          <a:bodyPr wrap="square" rtlCol="0">
            <a:spAutoFit/>
          </a:bodyPr>
          <a:lstStyle/>
          <a:p>
            <a:r>
              <a:rPr lang="en-GB" sz="2000" b="1" i="1" dirty="0">
                <a:solidFill>
                  <a:schemeClr val="bg1"/>
                </a:solidFill>
                <a:latin typeface="Tahoma" pitchFamily="34" charset="0"/>
                <a:ea typeface="Tahoma" pitchFamily="34" charset="0"/>
                <a:cs typeface="Tahoma" pitchFamily="34" charset="0"/>
              </a:rPr>
              <a:t>Reflection:</a:t>
            </a:r>
          </a:p>
          <a:p>
            <a:r>
              <a:rPr lang="en-GB" sz="2000" b="1" i="1" dirty="0">
                <a:solidFill>
                  <a:schemeClr val="bg1"/>
                </a:solidFill>
                <a:latin typeface="Tahoma" pitchFamily="34" charset="0"/>
                <a:ea typeface="Tahoma" pitchFamily="34" charset="0"/>
                <a:cs typeface="Tahoma" pitchFamily="34" charset="0"/>
              </a:rPr>
              <a:t>The feast of the Epiphany is celebrated on 6</a:t>
            </a:r>
            <a:r>
              <a:rPr lang="en-GB" sz="2000" b="1" i="1" baseline="30000" dirty="0">
                <a:solidFill>
                  <a:schemeClr val="bg1"/>
                </a:solidFill>
                <a:latin typeface="Tahoma" pitchFamily="34" charset="0"/>
                <a:ea typeface="Tahoma" pitchFamily="34" charset="0"/>
                <a:cs typeface="Tahoma" pitchFamily="34" charset="0"/>
              </a:rPr>
              <a:t>th</a:t>
            </a:r>
            <a:r>
              <a:rPr lang="en-GB" sz="2000" b="1" i="1" dirty="0">
                <a:solidFill>
                  <a:schemeClr val="bg1"/>
                </a:solidFill>
                <a:latin typeface="Tahoma" pitchFamily="34" charset="0"/>
                <a:ea typeface="Tahoma" pitchFamily="34" charset="0"/>
                <a:cs typeface="Tahoma" pitchFamily="34" charset="0"/>
              </a:rPr>
              <a:t> January every year.  It recalls the visit of the Magi to the baby Jesus, and it reminds us of the importance that was attached to the birth of the Son of God.</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
        <p:nvSpPr>
          <p:cNvPr id="10242" name="AutoShape 2"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0244" name="AutoShape 4"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0246" name="AutoShape 6" descr="Image result for background christia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2" name="AutoShape 2" descr="Image result for shepherd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5" name="AutoShape 4" descr="Image result for shepherd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l.rgbimg.com/cache1tJpQa/users/s/su/sue_wickham/600/nRywN0q.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TextBox 1"/>
          <p:cNvSpPr txBox="1"/>
          <p:nvPr/>
        </p:nvSpPr>
        <p:spPr>
          <a:xfrm>
            <a:off x="1043608" y="1916832"/>
            <a:ext cx="7524328" cy="5293757"/>
          </a:xfrm>
          <a:prstGeom prst="rect">
            <a:avLst/>
          </a:prstGeom>
          <a:noFill/>
        </p:spPr>
        <p:txBody>
          <a:bodyPr wrap="square" rtlCol="0">
            <a:spAutoFit/>
          </a:bodyPr>
          <a:lstStyle/>
          <a:p>
            <a:r>
              <a:rPr lang="en-GB" sz="1600" b="1" dirty="0">
                <a:solidFill>
                  <a:schemeClr val="bg1"/>
                </a:solidFill>
                <a:latin typeface="Tahoma" pitchFamily="34" charset="0"/>
                <a:ea typeface="Tahoma" pitchFamily="34" charset="0"/>
                <a:cs typeface="Tahoma" pitchFamily="34" charset="0"/>
              </a:rPr>
              <a:t>The word ‘epiphany’ is quite hard to explain in some ways. When somebody has an </a:t>
            </a:r>
            <a:r>
              <a:rPr lang="en-GB" sz="1600" b="1" i="1" dirty="0">
                <a:solidFill>
                  <a:schemeClr val="bg1"/>
                </a:solidFill>
                <a:latin typeface="Tahoma" pitchFamily="34" charset="0"/>
                <a:ea typeface="Tahoma" pitchFamily="34" charset="0"/>
                <a:cs typeface="Tahoma" pitchFamily="34" charset="0"/>
              </a:rPr>
              <a:t>epiphany </a:t>
            </a:r>
            <a:r>
              <a:rPr lang="en-GB" sz="1600" b="1" dirty="0">
                <a:solidFill>
                  <a:schemeClr val="bg1"/>
                </a:solidFill>
                <a:latin typeface="Tahoma" pitchFamily="34" charset="0"/>
                <a:ea typeface="Tahoma" pitchFamily="34" charset="0"/>
                <a:cs typeface="Tahoma" pitchFamily="34" charset="0"/>
              </a:rPr>
              <a:t>it means that they are surprised by suddenly realising something that they didn’t realise before. Something strikes them suddenly and they are opened up to things that they weren’t aware of before. </a:t>
            </a:r>
          </a:p>
          <a:p>
            <a:r>
              <a:rPr lang="en-GB" sz="1600" b="1" dirty="0">
                <a:solidFill>
                  <a:schemeClr val="bg1"/>
                </a:solidFill>
                <a:latin typeface="Tahoma" pitchFamily="34" charset="0"/>
                <a:ea typeface="Tahoma" pitchFamily="34" charset="0"/>
                <a:cs typeface="Tahoma" pitchFamily="34" charset="0"/>
              </a:rPr>
              <a:t> </a:t>
            </a:r>
          </a:p>
          <a:p>
            <a:r>
              <a:rPr lang="en-GB" sz="1600" b="1" dirty="0">
                <a:solidFill>
                  <a:schemeClr val="bg1"/>
                </a:solidFill>
                <a:latin typeface="Tahoma" pitchFamily="34" charset="0"/>
                <a:ea typeface="Tahoma" pitchFamily="34" charset="0"/>
                <a:cs typeface="Tahoma" pitchFamily="34" charset="0"/>
              </a:rPr>
              <a:t>The birth of Jesus was an epiphany to many people for lots of different reasons. At that time in history things must have felt pretty hopeless for a lot of people. Their land had been conquered and they couldn’t see a way out, and they saw their God as being far away and distant. But the coming of Christ changed all that. It gave people hope and it showed them that God loved them and cared for them.</a:t>
            </a:r>
          </a:p>
          <a:p>
            <a:r>
              <a:rPr lang="en-GB" sz="1600" b="1" dirty="0">
                <a:solidFill>
                  <a:schemeClr val="bg1"/>
                </a:solidFill>
                <a:latin typeface="Tahoma" pitchFamily="34" charset="0"/>
                <a:ea typeface="Tahoma" pitchFamily="34" charset="0"/>
                <a:cs typeface="Tahoma" pitchFamily="34" charset="0"/>
              </a:rPr>
              <a:t> </a:t>
            </a:r>
          </a:p>
          <a:p>
            <a:r>
              <a:rPr lang="en-GB" sz="1600" b="1" dirty="0">
                <a:solidFill>
                  <a:schemeClr val="bg1"/>
                </a:solidFill>
                <a:latin typeface="Tahoma" pitchFamily="34" charset="0"/>
                <a:ea typeface="Tahoma" pitchFamily="34" charset="0"/>
                <a:cs typeface="Tahoma" pitchFamily="34" charset="0"/>
              </a:rPr>
              <a:t>The Magi followed the star to where the baby Jesus was. When they found him, they were grateful and they allowed themselves to be changed by the experience. The season of Christmas and the Feast of the Epiphany invite us all to do exactly the same: to be grateful, and to let the experience change us for the better.</a:t>
            </a:r>
          </a:p>
          <a:p>
            <a:r>
              <a:rPr lang="en-GB" sz="1600" b="1" dirty="0">
                <a:solidFill>
                  <a:schemeClr val="bg1"/>
                </a:solidFill>
                <a:latin typeface="Tahoma" pitchFamily="34" charset="0"/>
                <a:ea typeface="Tahoma" pitchFamily="34" charset="0"/>
                <a:cs typeface="Tahoma" pitchFamily="34" charset="0"/>
              </a:rPr>
              <a:t> </a:t>
            </a:r>
          </a:p>
          <a:p>
            <a:endParaRPr lang="en-GB" sz="1600" b="1" dirty="0">
              <a:solidFill>
                <a:schemeClr val="bg1"/>
              </a:solidFill>
              <a:latin typeface="Tahoma" pitchFamily="34" charset="0"/>
              <a:ea typeface="Tahoma" pitchFamily="34" charset="0"/>
              <a:cs typeface="Tahoma" pitchFamily="34" charset="0"/>
            </a:endParaRPr>
          </a:p>
          <a:p>
            <a:endParaRPr lang="en-GB"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l.rgbimg.com/cache1tJpQa/users/s/su/sue_wickham/600/nRywN0q.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TextBox 2"/>
          <p:cNvSpPr txBox="1"/>
          <p:nvPr/>
        </p:nvSpPr>
        <p:spPr>
          <a:xfrm>
            <a:off x="3131840" y="332656"/>
            <a:ext cx="6696744" cy="2246769"/>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Final Prayer</a:t>
            </a:r>
          </a:p>
          <a:p>
            <a:pPr>
              <a:buNone/>
            </a:pPr>
            <a:endParaRPr lang="en-GB" sz="2800" b="1" dirty="0">
              <a:solidFill>
                <a:schemeClr val="bg1"/>
              </a:solidFill>
              <a:latin typeface="Tahoma" pitchFamily="34" charset="0"/>
              <a:ea typeface="Tahoma" pitchFamily="34" charset="0"/>
              <a:cs typeface="Tahoma" pitchFamily="34" charset="0"/>
            </a:endParaRPr>
          </a:p>
          <a:p>
            <a:endParaRPr lang="en-GB" sz="2000" dirty="0">
              <a:solidFill>
                <a:schemeClr val="bg1"/>
              </a:solidFill>
            </a:endParaRPr>
          </a:p>
          <a:p>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p:txBody>
      </p:sp>
      <p:sp>
        <p:nvSpPr>
          <p:cNvPr id="5" name="TextBox 4"/>
          <p:cNvSpPr txBox="1"/>
          <p:nvPr/>
        </p:nvSpPr>
        <p:spPr>
          <a:xfrm>
            <a:off x="3131840" y="1700808"/>
            <a:ext cx="5256584" cy="5078313"/>
          </a:xfrm>
          <a:prstGeom prst="rect">
            <a:avLst/>
          </a:prstGeom>
          <a:noFill/>
        </p:spPr>
        <p:txBody>
          <a:bodyPr wrap="square" rtlCol="0">
            <a:spAutoFit/>
          </a:bodyPr>
          <a:lstStyle/>
          <a:p>
            <a:r>
              <a:rPr lang="en-GB" b="1" dirty="0">
                <a:solidFill>
                  <a:schemeClr val="bg1"/>
                </a:solidFill>
                <a:latin typeface="Tahoma" pitchFamily="34" charset="0"/>
                <a:ea typeface="Tahoma" pitchFamily="34" charset="0"/>
                <a:cs typeface="Tahoma" pitchFamily="34" charset="0"/>
              </a:rPr>
              <a:t>Loving Father, </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You loved us so much that you came into our world, and you stuck around long enough to teach us, to live with us, and to die for us. In this week where we remember the visit of the Magi to the new-born king, we ask for the same courage and gratitude that they showed.</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In the name of the Father and of the Son… </a:t>
            </a:r>
          </a:p>
          <a:p>
            <a:r>
              <a:rPr lang="en-GB" b="1" dirty="0">
                <a:solidFill>
                  <a:schemeClr val="bg1"/>
                </a:solidFill>
                <a:latin typeface="Tahoma" pitchFamily="34" charset="0"/>
                <a:ea typeface="Tahoma" pitchFamily="34" charset="0"/>
                <a:cs typeface="Tahoma" pitchFamily="34" charset="0"/>
              </a:rPr>
              <a:t> </a:t>
            </a:r>
          </a:p>
          <a:p>
            <a:endParaRPr lang="en-GB"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itchFamily="34" charset="0"/>
                <a:ea typeface="Tahoma" pitchFamily="34" charset="0"/>
                <a:cs typeface="Tahoma" pitchFamily="34" charset="0"/>
              </a:rPr>
              <a:t> </a:t>
            </a:r>
          </a:p>
          <a:p>
            <a:endParaRPr lang="en-GB"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itchFamily="34" charset="0"/>
                <a:ea typeface="Tahoma" pitchFamily="34" charset="0"/>
                <a:cs typeface="Tahoma" pitchFamily="34" charset="0"/>
              </a:rPr>
              <a:t> </a:t>
            </a:r>
          </a:p>
          <a:p>
            <a:endParaRPr lang="en-GB"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3" name="TextBox 2"/>
          <p:cNvSpPr txBox="1"/>
          <p:nvPr/>
        </p:nvSpPr>
        <p:spPr>
          <a:xfrm>
            <a:off x="323528" y="692696"/>
            <a:ext cx="26804741" cy="3293209"/>
          </a:xfrm>
          <a:prstGeom prst="rect">
            <a:avLst/>
          </a:prstGeom>
          <a:noFill/>
        </p:spPr>
        <p:txBody>
          <a:bodyPr wrap="square" rtlCol="0">
            <a:spAutoFit/>
          </a:bodyPr>
          <a:lstStyle/>
          <a:p>
            <a:pPr>
              <a:buNone/>
            </a:pPr>
            <a:r>
              <a:rPr lang="en-GB" sz="2400" b="1" dirty="0">
                <a:solidFill>
                  <a:schemeClr val="bg1"/>
                </a:solidFill>
                <a:latin typeface="Tahoma" pitchFamily="34" charset="0"/>
                <a:ea typeface="Tahoma" pitchFamily="34" charset="0"/>
                <a:cs typeface="Tahoma" pitchFamily="34" charset="0"/>
              </a:rPr>
              <a:t>Prayer  One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sz="2000" b="1" dirty="0">
              <a:solidFill>
                <a:schemeClr val="bg1"/>
              </a:solidFill>
              <a:latin typeface="Tahoma" pitchFamily="34" charset="0"/>
              <a:ea typeface="Tahoma" pitchFamily="34" charset="0"/>
              <a:cs typeface="Tahoma" pitchFamily="34" charset="0"/>
            </a:endParaRPr>
          </a:p>
          <a:p>
            <a:pPr>
              <a:buNone/>
            </a:pPr>
            <a:r>
              <a:rPr lang="en-GB" sz="2000"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p:txBody>
      </p:sp>
      <p:sp>
        <p:nvSpPr>
          <p:cNvPr id="4" name="TextBox 3"/>
          <p:cNvSpPr txBox="1"/>
          <p:nvPr/>
        </p:nvSpPr>
        <p:spPr>
          <a:xfrm>
            <a:off x="2339752" y="3995678"/>
            <a:ext cx="6084168" cy="1631216"/>
          </a:xfrm>
          <a:prstGeom prst="rect">
            <a:avLst/>
          </a:prstGeom>
          <a:noFill/>
        </p:spPr>
        <p:txBody>
          <a:bodyPr wrap="square" rtlCol="0">
            <a:spAutoFit/>
          </a:bodyPr>
          <a:lstStyle/>
          <a:p>
            <a:pPr>
              <a:buNone/>
            </a:pPr>
            <a:r>
              <a:rPr lang="en-GB" sz="2000" b="1" i="1" dirty="0">
                <a:solidFill>
                  <a:schemeClr val="bg1"/>
                </a:solidFill>
                <a:latin typeface="Tahoma" pitchFamily="34" charset="0"/>
                <a:ea typeface="Tahoma" pitchFamily="34" charset="0"/>
                <a:cs typeface="Tahoma" pitchFamily="34" charset="0"/>
              </a:rPr>
              <a:t>Reflection: Happy New Year…Have you made any resolutions? Have you broken any yet??!</a:t>
            </a: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pPr>
              <a:buNone/>
            </a:pPr>
            <a:endParaRPr lang="en-GB" sz="2000" b="1" i="1" dirty="0">
              <a:solidFill>
                <a:schemeClr val="bg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4099776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755576" y="908720"/>
            <a:ext cx="8136904" cy="4247317"/>
          </a:xfrm>
          <a:prstGeom prst="rect">
            <a:avLst/>
          </a:prstGeom>
          <a:noFill/>
        </p:spPr>
        <p:txBody>
          <a:bodyPr wrap="square" rtlCol="0">
            <a:spAutoFit/>
          </a:bodyPr>
          <a:lstStyle/>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So, it’s a new year…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2025 is gone, and it will never be back. </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2026  is with us, and we’ll only get one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chance to get it right.</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As we start 2026, think about</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what you want to do this year…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What do you want to achieve?...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How do you want to make yourself better?...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As you do, ask God to be with you…</a:t>
            </a:r>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95619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251520" y="0"/>
            <a:ext cx="8208912" cy="6217087"/>
          </a:xfrm>
          <a:prstGeom prst="rect">
            <a:avLst/>
          </a:prstGeom>
          <a:noFill/>
        </p:spPr>
        <p:txBody>
          <a:bodyPr wrap="square" rtlCol="0">
            <a:spAutoFit/>
          </a:bodyPr>
          <a:lstStyle/>
          <a:p>
            <a:endParaRPr lang="en-GB"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800" b="1" dirty="0">
                <a:solidFill>
                  <a:schemeClr val="bg1"/>
                </a:solidFill>
                <a:latin typeface="Tahoma" pitchFamily="34" charset="0"/>
                <a:ea typeface="Tahoma" pitchFamily="34" charset="0"/>
                <a:cs typeface="Tahoma" pitchFamily="34" charset="0"/>
              </a:rPr>
              <a:t>Final Prayer:</a:t>
            </a:r>
          </a:p>
          <a:p>
            <a:endParaRPr lang="en-GB" sz="2800" b="1" dirty="0">
              <a:solidFill>
                <a:schemeClr val="bg1"/>
              </a:solidFill>
              <a:latin typeface="Tahoma" pitchFamily="34" charset="0"/>
              <a:ea typeface="Tahoma" pitchFamily="34" charset="0"/>
              <a:cs typeface="Tahoma" pitchFamily="34" charset="0"/>
            </a:endParaRPr>
          </a:p>
          <a:p>
            <a:endParaRPr lang="en-GB" sz="28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Look after us this year, and help us to do your will.</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Keep us happy, safe and close to you.</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OF THE SON, AND OF THE HOLY SPIRIT. </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AMEN</a:t>
            </a:r>
            <a:r>
              <a:rPr lang="en-GB" sz="2400" b="1" dirty="0">
                <a:solidFill>
                  <a:schemeClr val="bg1"/>
                </a:solidFill>
                <a:latin typeface="Tahoma" pitchFamily="34" charset="0"/>
                <a:ea typeface="Tahoma" pitchFamily="34" charset="0"/>
                <a:cs typeface="Tahoma" pitchFamily="34" charset="0"/>
              </a:rPr>
              <a:t> </a:t>
            </a:r>
            <a:endParaRPr lang="en-GB" sz="2800" b="1" dirty="0">
              <a:solidFill>
                <a:schemeClr val="bg1"/>
              </a:solidFill>
              <a:latin typeface="Tahoma" pitchFamily="34" charset="0"/>
              <a:ea typeface="Tahoma" pitchFamily="34" charset="0"/>
              <a:cs typeface="Tahoma" pitchFamily="34" charset="0"/>
            </a:endParaRPr>
          </a:p>
          <a:p>
            <a:endParaRPr lang="en-GB" sz="2800" b="1" dirty="0">
              <a:solidFill>
                <a:schemeClr val="bg1"/>
              </a:solidFill>
              <a:latin typeface="Tahoma" pitchFamily="34" charset="0"/>
              <a:ea typeface="Tahoma" pitchFamily="34" charset="0"/>
              <a:cs typeface="Tahoma" pitchFamily="34" charset="0"/>
            </a:endParaRPr>
          </a:p>
          <a:p>
            <a:endParaRPr lang="en-GB" b="1" dirty="0">
              <a:solidFill>
                <a:schemeClr val="bg1"/>
              </a:solidFill>
              <a:latin typeface="Tahoma" pitchFamily="34" charset="0"/>
              <a:ea typeface="Tahoma" pitchFamily="34" charset="0"/>
              <a:cs typeface="Tahoma" pitchFamily="34" charset="0"/>
            </a:endParaRPr>
          </a:p>
          <a:p>
            <a:endParaRPr lang="en-GB" b="1" dirty="0">
              <a:solidFill>
                <a:schemeClr val="bg1"/>
              </a:solidFill>
              <a:latin typeface="Tahoma" pitchFamily="34" charset="0"/>
              <a:ea typeface="Tahoma" pitchFamily="34" charset="0"/>
              <a:cs typeface="Tahoma" pitchFamily="34" charset="0"/>
            </a:endParaRPr>
          </a:p>
          <a:p>
            <a:endParaRPr lang="en-GB" b="1" dirty="0">
              <a:solidFill>
                <a:schemeClr val="bg1"/>
              </a:solidFill>
              <a:latin typeface="Tahoma" pitchFamily="34" charset="0"/>
              <a:ea typeface="Tahoma" pitchFamily="34" charset="0"/>
              <a:cs typeface="Tahoma" pitchFamily="34" charset="0"/>
            </a:endParaRPr>
          </a:p>
          <a:p>
            <a:endParaRPr lang="en-GB" b="1" dirty="0">
              <a:solidFill>
                <a:schemeClr val="bg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665583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getupwithgod.com/wp-content/uploads/GUWG-Epiphany.gif"/>
          <p:cNvPicPr>
            <a:picLocks noChangeAspect="1" noChangeArrowheads="1"/>
          </p:cNvPicPr>
          <p:nvPr/>
        </p:nvPicPr>
        <p:blipFill>
          <a:blip r:embed="rId2" cstate="print"/>
          <a:srcRect/>
          <a:stretch>
            <a:fillRect/>
          </a:stretch>
        </p:blipFill>
        <p:spPr bwMode="auto">
          <a:xfrm>
            <a:off x="0" y="-315416"/>
            <a:ext cx="9144000" cy="7173416"/>
          </a:xfrm>
          <a:prstGeom prst="rect">
            <a:avLst/>
          </a:prstGeom>
          <a:noFill/>
        </p:spPr>
      </p:pic>
      <p:sp>
        <p:nvSpPr>
          <p:cNvPr id="31748" name="AutoShape 4" descr="data:image/jpeg;base64,/9j/4AAQSkZJRgABAQAAAQABAAD/2wCEAAkGBxQTEhQUExQWFhQWGBoaGBgYGR0YGBceHBwYHRwaHx0aHCggGhslGxgcITEhJSksLi4uHB8zODMsNygtLisBCgoKDg0OGhAQGiwkICQsLCwsLCwsLCwsLCwsLCwsLCwsLCwsLCwsLCwsLCwsLCwsLCwsLCwsLCwsLCwsLCwsLP/AABEIALgBEgMBIgACEQEDEQH/xAAbAAACAwEBAQAAAAAAAAAAAAADBAACBQEGB//EAEUQAAECAwUECAUCBAQEBwEAAAECEQADIQQSMUFRBWFx8BMiMoGRobHBBkLR4fFSYhQjM3IHU4KSQ2ODoiQ0VGRzwtIV/8QAGgEAAwEBAQEAAAAAAAAAAAAAAQIDAAQFBv/EAC8RAAICAQQBAQYEBwAAAAAAAAABAhExAxIhQVFxIjJhkaHwBBMU0QUVUmKBscH/2gAMAwEAAhEDEQA/AN6XKCQw+5ijPBceHPlFZkwCg5+0cJ1g5imDZmFjnVv1KwA74It2yAqSolgAMydITlp6ViR/JBdKSGMz9ygfkfBOeJowLIVnZUvpWOEkdkH52+Yj9Oic8TD8pB8eX3wRCSQ5GPnDNnkgnjph+IDYUgsiWwqCXwbCCy1XSSosMqBgOOcFJCRjhjCM6aTU4fKnM/T2iYxLRMva44Z/ndCe0toKR/Llt0pxUaplJwvKGdaAUKlUwBIvarWUEBISZynupNEpAFVE5JTmqugqQIy7LJJJAJWVKcqIZSjgCQDQAUSnIakklkjNnbPI+UElyS5LqUTipVKk+FAAwAbWk2cI6qR18CdNw3weTZxKDAOsjHThDtmkXRXEwHK8GSFUWM8IsZYQKDDPWHSsDNoUXNDX1CnyjU68IWwpAJpIAJqT2UnL9xhG1zEy0qUo4B1K0++Ab3g1oms5d1nvbnIaxkS5ZtCwRWRLL631B+tvAOGp636TBSMxrYNjMxf8RNDEhpaT8icv9RxO/gDG8GUaYQn0SrrX0jcxcQCdZyEupbgDAekZsyRp9Kl2dPAKD+ULWi1BVPI+pzb1jCTPUZRLBKSWqO/WulTHdnzbygE3q0N4UDZgud0ajGtNVQkEPjFbRbUyZKpqj1UpfeXwA1JLU3x0ysEjE+v0AfvMZpUJ84f5FnUW0mTQMTkUy3/3cIxjtis60gqWP585lLz6NI7MsbkjHeY0EJvEIA6qcffzMcVif1q4USPcxoWawqCeya4k09Y3LwDhZABLcBSAlXWKshgKVjTOyVqHaSB3k+g9YKjYqaOVU0YfWHWjNivVijKs6jh8x8ni8q03jdCJZSkF1XFON1++CSSzkM0b8mwy0jsv/dXy7PlArXLcdWhGQHpSh4R06WnGKafNnLrTnKnHivqecs+zUS1LKEKJUsrJUSqp0UzkDAGkNqs6lBiQgaCqvB8d6jAp8o3nWpNcycd2JJMEnz0ygEhytQogdsjVvkTvMdEtkI8ul8DlhHW1pqMVb+/p38PJxQRLBJN1PzVqf7lH0DDdCgK5w/ypWZwWscTVCd+JiKkhI6W0KFME/IncB8yt58o81tjbapjhJKZejs/FqnhHDra9KsLx2/V/f/D6L8B/C4xe7MvPS9PL+l46ZsbV24iQlMuQmrMCzBIyYEdZ9a4GPHWy2vUklWblw/die9oWnWhSnu96j7n29Y0NiWErxSonNQZjuAOmvjHOo6mr6eDs1vxeh+F9lO5dv9xUWW0Gtxda9pokeyOwZf8A6lt3REt3hbHuiRX9HLwzz/5z/dE0VlqQrMWKl2AqomgAGJJOAi6x1SSQkAFSiaAAZk6QlIkfxBBIKbOCClKgxmkVExf7P0oO4nSCjlZaTLM9ioEWcVSk0M3MLUDgnROeJyEagk/MfODWeRVzQb6QREq9wgOQUgcuU/CHroTzWOhN0aCBGYHJOXgPvCDFVVcqwGWX3MIW+19GxulUxZuypY7S1EOAMkhnJUaAVwDwe32oISVzHuggJSkOpaiWACRislgEjHxjKSlRWorYzli4tjeEpBIPQIyd2K1fMWGAgxiBsrKkkkpBC5iyOkWMFFOCEaSUHD9RdRybXkp6LqoDrOKtOEVlS+iDJrMOJ/TujRsVnCReOMGT8AiqydkSbtVVUfKCjccYiQceRCs5ZKigaV3CFwNki+s5fqJx3/kwlaZvzKcqPZAy0G7nWDz5gu/8tP8A3nXg/lGJtK3KS12s6Y4lj9IzWRoPMsM4CQRa0IM2YZCDWnSqD9UFzdByURjoneoR6eRITLSEpDJTgBme6FNjbNTIls7qNVqOJJqSTq/OEaEpBJdqZD3hmxaATZWZxOUZlvs1C2b0zOpfgeWjcUj8RmWrTfAsJi2bZZULt5S7xASHzO7BhUvHo9nfDxSKzWJySl/MmvhCVmJ6RFxuq5LlgBUEvrX0jfVNUACkoYalXsmKQp5JzbWAM7Y0u6p5k28pLOkppjUEoLGvLRNm7FkIQJaJbpTQXlE761D+8dFpmL7JlHiVBv8AsjqbJPIdM6Sk/wDwqWA3/UST5RRJXglb8miizBJwAOTAMYrPcVi9ilqCAmaoLmVdSUlANcQkqVdbiYupWRGWuMW6JklrpTwyjqUnPPLkxXpUgRm2zawBZILkgAUdzhjTOFc6Co2aipgGnjAplqSGvUfAuCHyG6MC1y5pUm8u8X/pS0k3joVkgDfSmsbGz9mXevNYrxAHZRw1P7jCrUd1Q20pM2epR6i+jGart5Q4Pzuhabs6TIBqorVUkkOreotDu09oiWCEnreQ+8eS2ltIAFSlMMSTzjujm1tdRdLl/wCjo0VKKdOk8/H1+6FdvWMzHKZhLYBQpwBy4tHhgpc8hMoEjBxgHyG/zjftcxVo7ZVLlZjskg06xxDn5AHOekMI2mmSOjscoqVgVmh4D9A3JrrpB0NC3v1fl+/39B9b+JasYflafz+/vrIOx/DKZQvWhd0it3FXfVk8Md0XtO3UoFyQkDJzHj9qbXmrWsFVEO4TRyMQ+XW6sA2ZQjXPecT5x2S1tvETzY/hnPmb/wAHq/4qea9MvuFIkLpmFokc35s/J1/p9L+k9GgKtLKWGkp7EsiszRcwZpq6UncTpG3IS+J5zNYBZpDe5jRlofcIVsokQpegw9eeaweiQWo0Wo1DxOkUFa5ZP6wjCVxxx35QG1TkIQVrUEpT1iS2Gp9hHFTe5IzO6r1wH0fhhqtHSlM41lg3pCFYTCMLQsfoB7CTietpBSszdF1TFqWJq3TMb+VLONnSoVWr/wBwsf7ElsSY0rFZhLSCe2cBpv4wKxWZuutySXrio4uY1rLIfrKxgt9AS7KWOyt1lQwpd6gw9IBPXfLDsiCFYQlz+YUYvPnhI1JwELmW3UHaUHmHQafaKBZDLV21UQnTfC9omMOjSamq1HLVzwgBQrtS3pSkrV/TRRIFStRoABmSaRT4e2errWid/VWKDJAqyQ/ygeJJOYgFlsibStM1X9GWP5SWahBeYr9yhgMk/wB7DdVU0p9IPQCyE3jqkY7zpwg6k5DGKpLCOrWwfOAYFapoAphrGTNU9dcIatC6ktQQOTIKn5Lc+8EyLWEAOG6zPvoz+8aHSoPVUU4Ozh29Y8p8WhR6OTKVdtExTIIUU3Ga8slNQlI8XAg9g+DrIlYVaSq1zgO1PJMsasl+t/qpuENCyc0jcstuSokSbqjmEqe7vVVk98adnmAAhyrAqu0Ad6igJ40jMwIQhrowQlN1IbABKWGGkMhSUlyuowCWJ7zh3ViuOyWR6bayLougMXATnl7xy2W0JF1dVaBt9XOG+Mubbs5YYj5QaK1D4vpWFk2u+Sbzg5nFmwPhDbwbRqdMF03uqdMRClgsqpk9CnvBBKs8R2X0D13tDuztkKmVJNzIn2+p843gmXJQwAA0GKjrvhavkKKWazJlurFSqqVzlGXtPbDUQe8+31hDbu3QKa4AV8AkOo7hHlram0TV9GD0ajU1dSU0JKjgijUcngxjnlqSm9un8yyio8y+Q9areS93rFIrTB2Z8S50FTGXZrOovMnkUJAABbFuqnEktxjR2YRMSRJSOhSClJKikTDmtwLxBwelCdY2bFYQwKg6xua5hRIyHLw+loKHqJPVbMKXstc5gR0Up3CfmJ1UdWLAZCkb9l2KhMsoDpcEXkkBSXDODkRljGgiWeIhhAGnlSOlIh6HwzbGyDZ50yQ966t7xxUlgUE6E3nO9EDsstlCPXfH1g/8V0iRRctJLaodJ8mjB/hmYRGfDo6Ycqw6VFhSJBk2VRANPH7xyJjn0ZCNYYCYpKS45rHJsxg2ZwaAwkmKc3RljoftrAlzLxYOw0xL5R1VA2uPDSMe2zelUqWCUSUUnLTRSiQ4lIVks4qV8qTqRGSMytpnie7/APlkqY5fxK0nsD/kJPaI7RF3WGbOgqJmLLksWwfTglhllApctyCQAhICUISGSkDBKRkN0a1is7l1eH0imMCZyHsshzeV3c6Re1Wj5U8CdIFa7XdonH0+8IWNfWBOvqfOFoY1ZMtg5OFTuhaZNCuueynsj9Rgk+dePRigzO7SF794uKJR2fdRhWMjk2aUhSlMVmiRpTCMNaTPmGQmqR/WVk9CZfc4vDeE5lptTaKytCZTGassjO4l6zCMzkkZlo2dmWRMiWEJBfOrkmr1OJd65kkwapAGpYugJGXri59eMXlnX884mKoDe50i6jlBoFl71XgM+bzznF3YcIUUSTxg0kDJBLrujs+eJaSsmg3cucmg0tN0Rkf/ANNBtAKg8mQev/f8o/09r+67pBAcRsicy7QoDpVDsu6pSQeqCGpWqt5L7sq0be6OkxKkqGKSCfAh6c1j3tmuDrpN5JreGLEZR5vbvw4DMM6WCuQupui8pCs1MA6kHGgcF4rLSTW6JJTd0zz2zvjpImLCpczo1Bgu65DapDFj4uBQxqj4gsyqomAOey5SW3pUOMRPw5fH8uUToQGHFyweNPZ3+HjpUZy7ilBkplsbul5Sgx4Ad8SWnOT4RSTgkY9nt5nTAmSkzFn5UBwkZElmTxLCPZbH+HbrLnkKX+kf00nHTrHfhuOMM2KxIkJEqXL6MNgPmI+Z8VneawvtLadwFywAqXqe/wCkBtafvCpbvdNG2bSSigYnyH1MeF+IPibrXEF5itct50G6MnaXxGqcsy5BfK8Hbyjti+FFzBeUopVjexY64OYnU9X3uF4H9mGMjtjmIkvMP82YRRz21/KnckHLCmcHs9i/iZRQmYgpWq9OWFVWf0hsEZY18Xdsvw7LlBKpzT10SkKRdlJcgAXC94kkVU9MBi7ls2TZibokSwoisyW0gqOZ6iWNclPF4xpEpO2Csex0yWY4b3PrBLTtFIYseqQCpmDEswfHGM+Z8Lrr0NpmOwpNAmVJL1QUYNoYll+HVBaV2m0khBBSkOEuKjtknHhB9rpA9k9DLXpUwwSqOTJdKFvXyjshRqHBHD7/AFitiUeJ+PSXlXaH+YTm46g9Y8v0TMe0PDHEVj1HxcWtCQTS6CO8n6QjPQkINBXmnj5xzzftHTp+6IC2NTo1eESHf4N63z4faORMoeyE0Ae8BQczicOchAjUuQzUA0+/2gdqtKkqEuW3TqSVOezKQMZizklOO8tmRAMUttoJJky1XVNemzcegSXAYZzFMQhOrkhgYUSE9WXLS0uXRCHdnqSo/MtR6xUcSeEUEoBF1BIlgklau3NWWCpiv3FmAwSlgIsUlmSABhX35yiiVCXZpWaSAXUe7KHbZaLqWBqcI88maQQDU+n2jRkVLqxyEAIKYTnUwXZpDknLn0itsVQgefrv0jllpLCf1murfSBJ8BSGSshJVmssOEZ+1rYJUtgColgEjFRySOJ8KnKGLROBXiAlANcgBm/jXhGPYgJ8/pVuEAEIDMWIx3FQ8E0zUwigse2HZLl6fNN+bMqSMOCf2h7qd1c42Eh6mh9I4kg1FdI7dc7s98MhWFQKR1PnFTVhFl1DDHOM2aji89BHJCM4rk0dnThLQSSAAHfBtT4QvLDgzPiTaRQgIl1mzOqgaHU/tSKnuGcZosVyR0aCXYlSv1E9pR3kwewy+kUZ6xVQaWk4pR/+lGp/Ea0xF1OFT6/aGceKApHz6z7YtFlX1XKaXkvQjQjXeGMfWdiWxEyVLmIohYBSNCcRTMEEEx5K2bFSU4Vzo8Z0nbM+yS5aZKbxlrmFaCHEyWo3npUFJvBxgCHcPB0tVwlTBqQUo2j6leJBbHJ84NZ5jljhHmPhz4tkWlIKVXFnGWsh6M7F2UKio3O0ehC49GMlLlHG01k8v8efG0qzBUlIE20NVPyynwKiPmzuiurR8k2v8RTpyQi+oksFHDJiA2QoH4R9M+If8MU2maubJtPRGYoqUlaOkSFGpukKSQCa1doyZP8AhLOSok2iSoZdSYG9a4+McuppzlK5L0OpT0owUY57YT4C2MiTZ+kUU9LMYgY9GjBILfMp7zHBwMRHoE2hlFyDmzN6NGJL+HJtnpNt1kCBRIVeMxOVGqeEJbStglJUtFpVNUgOAmTcluKsStbl2yESe5ZFpPBrytsCfaxKQodHIAmLN6hmlwiXhUJTeWWYvcrQg7c+0qAANBuQVN3CpEeX/wAOrOJVjC2CVz5kyYSzEh7ou/t6paN+zzSJg76tDWsCUVsNu66hVKbqWWCVOS/V30DvoUjdGgNoIX1FAqCgQXS1MDxhNawekL0KyAQahkpvA0xe9AbIkXwoKJAOZMFSrsFWbMovi74KrmKP3s/fBpKQkk4DwjOVa09MpN5nQlbd6k+d0eEZG2dvICDglP6nqTokeX1hZTSGUWzP+KyldqAT+gBRH9yvZzyIRtZwbBx4CrV7oSkWsrUZho9E6gD1+5hhKryhu5+kSbt2XiqVDgQmJGoixBhTLdEhLGLz7RcupQm/NmFpUvU5k/pSBUnId8KXAgKSFX1LIM2bgZqh8o0koPZT3mpgciZcvlZvT1hpqhghOIkof5R8yvmO4ARJVpcvnhwiiTyK2Wlm6SFglg7c4QnbLSt3CgGBdhT7mrd26HJy3U6iXZqHIiooIDOshJF2oZ8XZ9c6P6xWG3sSSl0KWaasFRvHiWPAACHulUBU85OPCJMswSEjTEs7HhEXKKUuSavvdqtuzzhZpXwNG+xlKypBfEHPMb4PfYgUZCccsPCJZ5QuozvkrVwyHE084y9oTyVGUlyuaWDVIS463cWbU7naOWUwgIBtCzKT/TBeYTgsj5TqlNHGZIGsacuU4ulOGYNdXOtST3w5YbCJKBLArnVzqanHjm5OJgsyg5HGGbBQCWm7R3GsMycGygMlP1gxwhhQ8rnhHJ02oAHt4wOWq6OawNT1ieWNVIK7b/vGJtKZ003of+GhjNIzzCOJxPdBbftEoSWS61G6gak+tK/mCbPsQQLhLnFZzKjUk85xX3RMjNkQSxank3DyhmWHN44YJ+sFKKXBh83d8sGlSmHNPxCbg0LmVGBtjZ14g1BTUEOCNCCKgjWPTzEMHx0HPjCsyXSuJjNWZOjwssJlrExaSCFhRXLSOtVyVy6AqOa0M71SrGPX2DaKVoBlTXrkpj3jEcDAbVswK7+SYxbds5KQpSgOrhrp3awik06Y7jFq0blrt85IZM1YbILI9C8YqpsyYTeUpZzC1KWw/wBTxiy5MxYJvzA4cALUGGVHxLesZ67KtVSuYw/eqvn3xaciUYG3awyjlUswu8NRGTb5aFuC5LFh0hYbylLAtvEKfwT4+J60PWbZ7dkd2sLuH2ill+JJspIliWkpRQFygtUgGhBZ44fiicaiXLCq1USvEaUjlqsodhvJ7jXzYNHLPY9RXFs307oV1eA0afwf8QCXJVImrSlQmlYUvBd9nD4AhQrg4UGwMau0fiWTLFZyDuS8w8AE0jyc/Z5vM3fx5MZtrs3WSgZYtr+G8YKW6QrVI0NrfEc6bNEyWtaAEBAcAXheKqpqMTm/mYXRPmTF3pilLI1NBlQCgpoIKbFhTf4xqbMsFU6u59vNvOGk0jRQyZhSEoByw9fN42NkynI55rGVY5N+YTk/llHo7Ei6+4N3n8mEk6VBS5scNpXkkEZF8YkEQaCkSJj0ZhSEmoY+HdDNmkB3YVgllsgUQpUXmIJNGAwbCLPnAiAW+XQAHidIpYg2f1fWDXRgVOPfXjAVpIqgUybPxjLFG+IzMkgvhTJ8T7RlWmeVG7QAfLz6wwqaoggiup9eMDs1mTUqUE0qeFanLB4rBJK2JO3wiSNpCVLUpQJugBIFCSSWQkaknyJMMbFsxQDMmVnzKlqhAyA0AwGbOczCezbMJqulIaWn+mk4l/mP7iNcAWzMbSZDqNc6xOVNuhldchpSgKvX0+kdBBOdNMBv3xUyN/uPR4iJd3EYnx94QdBFjIZ+UESzFsMjrAFFs3MVExSiwLPnlD9CMIuZUAd8ctBABc+OG/wgKpa0OoqBTiffKmu+kZO0bWZqxIDhIF6Zi4S9Eneqp4caJFe0M8FtnC+vpzhVMoHTNfE/TSNaQq7XPJ/LwoeLaQFBDDLIDQQ5Y5Tkk5YfXnfBmwRQ5Z0sn33wYLcV+jwussGHf3xSYvKFSMwxWCrGg5MQYvAkJYADE586x2Yco0MmkRSB4ijx5b4gVfmpkA0AvTDoBgOJV7x6G22xMtC5iiwQCeEYWxrOovNmdpZvq3ZIR3DHeIbuwdBUWZkkNU5d3sKQjOsIICRxOkbwwfKFUocknKg3mj+AYcSY0kNFmSmwJANKRyTJZx+eTGlORQgc884QFAN480EIMITdnBTmlT4s2mUUl2ICYzVx+nAPG6w3O3r5YepgIlCp3kneAPeNRrMe0WUIBmEdVKSTm+g44Bo87ZLNeUVkVLktr2lN6dwj1G3lOUSgXvdZTaAm6PF1f6IzwnrMBRm9IrHBOWSsuyvXfX6QSYi4kqzXQe/l6w7KA7Ixpye6vfHNoJdSUit1OWpr44QmWNg7siRdTebHnnhGnY1OQA+pgIF1KU6Y8+MGsh37oR8hHxEjLVPUS4Zjhw8Y5ChNeYo1GmP0gU5dIilZxOidvTnnCLWLQuEFRi06eAGFG745MmE0GA8IrLSPp9TBMBVJUqpwy1+0Z05JmzOiFJSSOkzKyGZPAYnWg1Zq32pQUJUovNXi3/DTgV8ckjM7gSNHZ1kTLSEhqVNXqNSceOZJMG2CkNyqAUalBoNd/wBXgqmSN0SWhgVHE+Q094XmTfsNeO6EGDSVOXOAwHNY70JKsWFH3YxJAbHHJ/UwwVBIrGZga0BtzU148TFZc0XGdiKGrd8RUxxCc+uJ4CCueBWU2ztIS5SihRUaJQkOLyj2UlwzOHJyD1hfZWzVyhXrLUb0xYreL1DVZsu7SFbJ/MX0nypcShqfmmewjVE9UsACur1gyjWDRl5LGY+QHHLfWGbLNOGWQfz3RLPKcAnFvAZQ5LkgVAqfNoS/IzKglvWAIDkk4QdavleKKFWGAqYzdYBRZBzPPD0gavMx1anplC9qniWhSzgkeOgGpJaDFAZm7aPSLTJ+VLKX+4u6U+Ivf6RrD126LpxOP07vrCex5BqteJN5X9xy4BgO6HVly7c8+8HLNhFVpPnz3R2ahmD5NvOZPObR1GuL4e5jk5NSSWYDnnWA2FIWWaE4HAbmgN4c5weWhwS2n29PWB3AeLjHAbu4AnugIJAhgeNTzywjsoh3GHoBhzuixSMHpnz3esIbbnXZZSMV9WmjOrypxUINAMtVovKXO/UQE7ksG8m7yYvY0DHkmOTZYdKcSMW1Jr5v4CLJxYDBx7Q7xQqyMy0Bis9w1OX17otY5Qe9r9YtN6xAFLobvP09oKoUJGIFBxYDndE2OcEzrUFHPll6w0T1S4YtCshhgMPQcjxhmZVPFufSFYQYs8SLKnkFgkU3GJGow5JRmefvFLQurJx10i05d3jkIGBdqcTDilJlA2PNSYV2laxJQ5BKzRKc1KOA5wEHWsJBWpgGck4ADPhGXs+Sqev+IWOoKSkkVD4qI1V5CmohkAa2LYFIBUsvOmVUdH00AFBoOMbiJfgGbJzh4QtISTTvPj6w9NDBwWyA5PnAbMkLrXryeTHZcsqrkMfpEVLvKZ3bu/DwYCmFBgNT9oAxaWkgFSsTrkNPeBqmOw8BqdYHNnawNU/AgVNNO6AYvaFgBsvXf3xjbRnFa0yEk3lh1EfJLGJ3FWA3AwbaltCEqVVQSzgYqJolI3qNB36QPY1jUkFSyOlWbyyHpogaABh3cYeKrkV88GlZZIDMGADJpgBFkpc815+kXVQcaDdzhB7LLzzg3YtDMoANHZs0QMwN3PDH6Qu1MNhJYbrHEj1iEsN5jhqrhFVlzzzhG2o1s5VqVL1jD2naOkmiUnCWxLYXj2R3DreEaNutgky1TCHIDJS/aUaBPeSPOENj2S4m8vrKLqWrVR7R4ZDcBGcqDRoJLAJGAxMcUXIHNYGFs+O6nlBLMXc8QP8A7edO6EWBmuRhFOAHt71gM2prxPr9BEmLw8fD8esAlsoueefpACXJISwzgYASC+XPPEwZYqdAMIWWXoc8cuawYsDOy5l1JLE592Q40jDtqyqeSWaULoGV7PwUG/6Zjc2lPEuWpWN0OH1oEDvUR4mMGUgiWM1KBLnGufvxUYeL7Fa6K2ZGKqsPGtE/XugtnpU1Ktecc4spQCQMBQnjRssmjiQVKYdx4wzAhtKAlAJxWfWg8YIkkCu/8eEGKQojMJbUaelPOKWgAxIoDXUsGfHx/PlBne73n0aF5Qrqc/D7t3wa0rYGuX2gGEel3nxiRBJ5aOw/AvJrIxvKbdnFL14uQWEdXNvFhQCv1MZO27aolNnk/wBRQqf0JNL2l41bxwgpAbB2iYbVNMsf0ZZ65yWofLvAz1NNY2pWGFBQNj4ZnvgNhsSJUtKEGg7RGZ5+8OykMATiWCRxzhmwIZSi4kOzmp9gPKBLVec/aBzphKqcN7Z8IuWpy8TY4axh8aH7CvGDWgEMzM7AaciF0zGqac4QMrvVfcd27hAMAnAlWoHPnAbTM6tOCfrHbVMZwMT5D7xj7WtClNKlkhUx2P6EDtr9hvfSKRVit0iljSZ80KxlSVG7++ZgV70pDga9bWPQpF0NmcTn+YX2fZhLQGDAABIw4Q0kb64njpAnK2aKOyJRKvQHKNiUABuhaxym94Ks13Z884iJ2OUWoDDH30ik3qgAUJ18+eEXlBy+UDnKvLcYDCNbBSKTJpSBqfLn2iMw4mFio9Y4vhCO09odHLKgSSRdSlmKlEkeZ9IblmpIFaj01oCR/TkY/umEU43EnxVujTNGT5Qjs6xqlgJxKQ6j+pRqT4mLy5xD3sa92nGFfIQ5NWGflz7QWgpgAGHAfmF7Gp3OHPJiylu5IpgIIAilU1vHwyigAFQfu2HO6KM4qfxpzrHbhBHjuGuG5vHdACEm0Q2ZI8/x5iByCwva1/MCnzMEkDH7/SGE9kDAVJOgAcnuSHjGMrbs28qXJ1PSzK5VShNN3SFtSiOXWBJq+A15PoIQsyita5uF8uP2gtdTxTLSO+HBND4MAH4nHyijWEIn2AMsksceefCHrHKKQC+/2D5NArHLep74cCurTM7uAHOsBvoKRez0SYVEwGg8coJaZvUAzMLWdNYCCxiQpiTv8APv6xW2mnFQGsWsYcKGd533O/1jgluXO/nzhewnDN4RIp0R5MSMYrtO2CRLfFRokZrUcBwzOg7oDsKxGWCtZvTplVHjluGW4QlYEKnzDPWDdHVlI3Zk7zRz3Rvyh4nwA18MMo6HwiK5YSzJJUSez6tlwhsOokuwr+dfT6Bu4UbQabzBpKgCSa0ibKIFhFP4ij87opPmU9YXMzLEafSNtBYz0r+/2eKqmhmyGOXJy8YGZzpBEAbLGuVS+nO6FHRLZPSlJUugYknEtoN5wHF4U2XZlm9NWGmTWdOIlpT2JYrgkM+p4wM/zZ12hlySxzvzcwNUo11eN6xgBNccz3nnxije1CZYUpAIAqQMN/0aCyk+UBuVzrDMktzzyIi2OhoLYM3PLwEzLxujv57/ADii1vzjg/P1giJYSlyS/PPGBRi87ICKrLAA4n0485xJbmppnzz6wJSnPGg3QUajszIClMdMyfSPPJV09oK8Zcjqo0MzMj+0Mn/dD+2rX0cvqP0kw9HK8+t3B1Hu1geyrOJUthgkYmpJ1O84nfBukZhLUWZLkH5iIHZ5poA3Hd+YJMZiC+8Znlm747ZE/Mw++nmfKMsADlIwYZ+OcBWq8bumIgkyYwelDTcdfXwgUpD4Y679IAQqKU5xf3iFVHOY8R9z6wQpAvpe8biiaUTQEB8zWKWpDqCAoOoAmhupSA4c+J8IbawWKy0uR60q9SfZoBty0NLKf8x0n+wMZn+4lKP9UaMuztdSFAlQCg4KWBepfsjExj2yy9NNllCr6FG4CxHY7WP6phcHAhKY0Y+1yCUuOCkoXUh2vM5G9TE+g8IVnoJcp4fWNddkCuzMBKyUooakd1Bv3iF5EgNVTBIGAJJKqBgKnA9wilMXgmzMKUemNK/iHJ10iikkAscjr3Uahr1hSE5q0ywllKvdGFXbhVWubsMBTdFJ1lUu8L6UJQlKldUnFqVJJq1A0bb5Nu8B55dWjADxqfUxezDE6D8ekVVZGd5l4hipgRRdE1PdTJxBP4YoSohYoQCKu5DgA4FTVIGEI4sbcjgRdBUM6Dz+4744hYKSHxYfX3glroEAAuzwltJIRKWr9KCaZk9VPe584nkYyLR8UFKlBLMCQOANIkdkbI6qXxYP4RI6NkCW6RpC0JSkACoYAZDQw/Y5j1NfrEiRTUVCQdjV/OKpXUNXLjEiREqBnCjv3YDTOFZlYkSCmBhErN0APn5kwptG2KSAmWP50w3Zf7f1TTuSMN7aRIkZLkLwG2bZEoCUp7KR45kniaxsypbDzMSJCTYYl1HLkfeJ5cj8RIkKMGs8ty+kFWQSxwESJAMDnKy7zzzlFHc7sOd5wiRIwTBv9PPMwVlodEsat2196gw3J3xoqQ10ZCpbXHnhHYkGWQIoovTF/T1hgIZg+HLx2JGAwagCwIpzTwjhQwpiefRokSAwhLVNJDMlJLAq+YijjFhTEwrInqM0zNwAGIYAJD6uAT4RIkNbBSOWy2lDmWlIUGu4m8tbISC5wAcncDGfZLTdAUhCUpSt0JD4JASBU7niRIMXwK1ydsNqIUigPRkq4qUEjwYCCy1uAGAwKiHdTAgY4AXjSJEhmwJC8+3rF6WAkEgpvMb10l2GWBxhsXlS6NeUlKe5N2u8uPOJEgzdIEVyKWjpesCB1ggPmyLrHyjqQVlJKQ+agSCWDM2GAAfdEiQm90PtVjxnm/gaADtnIpOjAdWurnCM3bFsUyJf+YS9aBKUs7f3HyiRI2m3aBJKgF79xjsSJDin/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1750" name="AutoShape 6" descr="data:image/jpeg;base64,/9j/4AAQSkZJRgABAQAAAQABAAD/2wCEAAkGBxQTEhQUExQWFhQWGBoaGBgYGR0YGBceHBwYHRwaHx0aHCggGhslGxgcITEhJSksLi4uHB8zODMsNygtLisBCgoKDg0OGhAQGiwkICQsLCwsLCwsLCwsLCwsLCwsLCwsLCwsLCwsLCwsLCwsLCwsLCwsLCwsLCwsLCwsLCwsLP/AABEIALgBEgMBIgACEQEDEQH/xAAbAAACAwEBAQAAAAAAAAAAAAADBAACBQEGB//EAEUQAAECAwUECAUCBAQEBwEAAAECEQADIQQSMUFRBWFx8BMiMoGRobHBBkLR4fFSYhQjM3IHU4KSQ2ODoiQ0VGRzwtIV/8QAGgEAAwEBAQEAAAAAAAAAAAAAAQIDAAQFBv/EAC8RAAICAQQBAQYEBwAAAAAAAAABAhExAxIhQVFxIjJhkaHwBBMU0QUVUmKBscH/2gAMAwEAAhEDEQA/AN6XKCQw+5ijPBceHPlFZkwCg5+0cJ1g5imDZmFjnVv1KwA74It2yAqSolgAMydITlp6ViR/JBdKSGMz9ygfkfBOeJowLIVnZUvpWOEkdkH52+Yj9Oic8TD8pB8eX3wRCSQ5GPnDNnkgnjph+IDYUgsiWwqCXwbCCy1XSSosMqBgOOcFJCRjhjCM6aTU4fKnM/T2iYxLRMva44Z/ndCe0toKR/Llt0pxUaplJwvKGdaAUKlUwBIvarWUEBISZynupNEpAFVE5JTmqugqQIy7LJJJAJWVKcqIZSjgCQDQAUSnIakklkjNnbPI+UElyS5LqUTipVKk+FAAwAbWk2cI6qR18CdNw3weTZxKDAOsjHThDtmkXRXEwHK8GSFUWM8IsZYQKDDPWHSsDNoUXNDX1CnyjU68IWwpAJpIAJqT2UnL9xhG1zEy0qUo4B1K0++Ab3g1oms5d1nvbnIaxkS5ZtCwRWRLL631B+tvAOGp636TBSMxrYNjMxf8RNDEhpaT8icv9RxO/gDG8GUaYQn0SrrX0jcxcQCdZyEupbgDAekZsyRp9Kl2dPAKD+ULWi1BVPI+pzb1jCTPUZRLBKSWqO/WulTHdnzbygE3q0N4UDZgud0ajGtNVQkEPjFbRbUyZKpqj1UpfeXwA1JLU3x0ysEjE+v0AfvMZpUJ84f5FnUW0mTQMTkUy3/3cIxjtis60gqWP585lLz6NI7MsbkjHeY0EJvEIA6qcffzMcVif1q4USPcxoWawqCeya4k09Y3LwDhZABLcBSAlXWKshgKVjTOyVqHaSB3k+g9YKjYqaOVU0YfWHWjNivVijKs6jh8x8ni8q03jdCJZSkF1XFON1++CSSzkM0b8mwy0jsv/dXy7PlArXLcdWhGQHpSh4R06WnGKafNnLrTnKnHivqecs+zUS1LKEKJUsrJUSqp0UzkDAGkNqs6lBiQgaCqvB8d6jAp8o3nWpNcycd2JJMEnz0ygEhytQogdsjVvkTvMdEtkI8ul8DlhHW1pqMVb+/p38PJxQRLBJN1PzVqf7lH0DDdCgK5w/ypWZwWscTVCd+JiKkhI6W0KFME/IncB8yt58o81tjbapjhJKZejs/FqnhHDra9KsLx2/V/f/D6L8B/C4xe7MvPS9PL+l46ZsbV24iQlMuQmrMCzBIyYEdZ9a4GPHWy2vUklWblw/die9oWnWhSnu96j7n29Y0NiWErxSonNQZjuAOmvjHOo6mr6eDs1vxeh+F9lO5dv9xUWW0Gtxda9pokeyOwZf8A6lt3REt3hbHuiRX9HLwzz/5z/dE0VlqQrMWKl2AqomgAGJJOAi6x1SSQkAFSiaAAZk6QlIkfxBBIKbOCClKgxmkVExf7P0oO4nSCjlZaTLM9ioEWcVSk0M3MLUDgnROeJyEagk/MfODWeRVzQb6QREq9wgOQUgcuU/CHroTzWOhN0aCBGYHJOXgPvCDFVVcqwGWX3MIW+19GxulUxZuypY7S1EOAMkhnJUaAVwDwe32oISVzHuggJSkOpaiWACRislgEjHxjKSlRWorYzli4tjeEpBIPQIyd2K1fMWGAgxiBsrKkkkpBC5iyOkWMFFOCEaSUHD9RdRybXkp6LqoDrOKtOEVlS+iDJrMOJ/TujRsVnCReOMGT8AiqydkSbtVVUfKCjccYiQceRCs5ZKigaV3CFwNki+s5fqJx3/kwlaZvzKcqPZAy0G7nWDz5gu/8tP8A3nXg/lGJtK3KS12s6Y4lj9IzWRoPMsM4CQRa0IM2YZCDWnSqD9UFzdByURjoneoR6eRITLSEpDJTgBme6FNjbNTIls7qNVqOJJqSTq/OEaEpBJdqZD3hmxaATZWZxOUZlvs1C2b0zOpfgeWjcUj8RmWrTfAsJi2bZZULt5S7xASHzO7BhUvHo9nfDxSKzWJySl/MmvhCVmJ6RFxuq5LlgBUEvrX0jfVNUACkoYalXsmKQp5JzbWAM7Y0u6p5k28pLOkppjUEoLGvLRNm7FkIQJaJbpTQXlE761D+8dFpmL7JlHiVBv8AsjqbJPIdM6Sk/wDwqWA3/UST5RRJXglb8miizBJwAOTAMYrPcVi9ilqCAmaoLmVdSUlANcQkqVdbiYupWRGWuMW6JklrpTwyjqUnPPLkxXpUgRm2zawBZILkgAUdzhjTOFc6Co2aipgGnjAplqSGvUfAuCHyG6MC1y5pUm8u8X/pS0k3joVkgDfSmsbGz9mXevNYrxAHZRw1P7jCrUd1Q20pM2epR6i+jGart5Q4Pzuhabs6TIBqorVUkkOreotDu09oiWCEnreQ+8eS2ltIAFSlMMSTzjujm1tdRdLl/wCjo0VKKdOk8/H1+6FdvWMzHKZhLYBQpwBy4tHhgpc8hMoEjBxgHyG/zjftcxVo7ZVLlZjskg06xxDn5AHOekMI2mmSOjscoqVgVmh4D9A3JrrpB0NC3v1fl+/39B9b+JasYflafz+/vrIOx/DKZQvWhd0it3FXfVk8Md0XtO3UoFyQkDJzHj9qbXmrWsFVEO4TRyMQ+XW6sA2ZQjXPecT5x2S1tvETzY/hnPmb/wAHq/4qea9MvuFIkLpmFokc35s/J1/p9L+k9GgKtLKWGkp7EsiszRcwZpq6UncTpG3IS+J5zNYBZpDe5jRlofcIVsokQpegw9eeaweiQWo0Wo1DxOkUFa5ZP6wjCVxxx35QG1TkIQVrUEpT1iS2Gp9hHFTe5IzO6r1wH0fhhqtHSlM41lg3pCFYTCMLQsfoB7CTietpBSszdF1TFqWJq3TMb+VLONnSoVWr/wBwsf7ElsSY0rFZhLSCe2cBpv4wKxWZuutySXrio4uY1rLIfrKxgt9AS7KWOyt1lQwpd6gw9IBPXfLDsiCFYQlz+YUYvPnhI1JwELmW3UHaUHmHQafaKBZDLV21UQnTfC9omMOjSamq1HLVzwgBQrtS3pSkrV/TRRIFStRoABmSaRT4e2errWid/VWKDJAqyQ/ygeJJOYgFlsibStM1X9GWP5SWahBeYr9yhgMk/wB7DdVU0p9IPQCyE3jqkY7zpwg6k5DGKpLCOrWwfOAYFapoAphrGTNU9dcIatC6ktQQOTIKn5Lc+8EyLWEAOG6zPvoz+8aHSoPVUU4Ozh29Y8p8WhR6OTKVdtExTIIUU3Ga8slNQlI8XAg9g+DrIlYVaSq1zgO1PJMsasl+t/qpuENCyc0jcstuSokSbqjmEqe7vVVk98adnmAAhyrAqu0Ad6igJ40jMwIQhrowQlN1IbABKWGGkMhSUlyuowCWJ7zh3ViuOyWR6bayLougMXATnl7xy2W0JF1dVaBt9XOG+Mubbs5YYj5QaK1D4vpWFk2u+Sbzg5nFmwPhDbwbRqdMF03uqdMRClgsqpk9CnvBBKs8R2X0D13tDuztkKmVJNzIn2+p843gmXJQwAA0GKjrvhavkKKWazJlurFSqqVzlGXtPbDUQe8+31hDbu3QKa4AV8AkOo7hHlram0TV9GD0ajU1dSU0JKjgijUcngxjnlqSm9un8yyio8y+Q9areS93rFIrTB2Z8S50FTGXZrOovMnkUJAABbFuqnEktxjR2YRMSRJSOhSClJKikTDmtwLxBwelCdY2bFYQwKg6xua5hRIyHLw+loKHqJPVbMKXstc5gR0Up3CfmJ1UdWLAZCkb9l2KhMsoDpcEXkkBSXDODkRljGgiWeIhhAGnlSOlIh6HwzbGyDZ50yQ966t7xxUlgUE6E3nO9EDsstlCPXfH1g/8V0iRRctJLaodJ8mjB/hmYRGfDo6Ycqw6VFhSJBk2VRANPH7xyJjn0ZCNYYCYpKS45rHJsxg2ZwaAwkmKc3RljoftrAlzLxYOw0xL5R1VA2uPDSMe2zelUqWCUSUUnLTRSiQ4lIVks4qV8qTqRGSMytpnie7/APlkqY5fxK0nsD/kJPaI7RF3WGbOgqJmLLksWwfTglhllApctyCQAhICUISGSkDBKRkN0a1is7l1eH0imMCZyHsshzeV3c6Re1Wj5U8CdIFa7XdonH0+8IWNfWBOvqfOFoY1ZMtg5OFTuhaZNCuueynsj9Rgk+dePRigzO7SF794uKJR2fdRhWMjk2aUhSlMVmiRpTCMNaTPmGQmqR/WVk9CZfc4vDeE5lptTaKytCZTGassjO4l6zCMzkkZlo2dmWRMiWEJBfOrkmr1OJd65kkwapAGpYugJGXri59eMXlnX884mKoDe50i6jlBoFl71XgM+bzznF3YcIUUSTxg0kDJBLrujs+eJaSsmg3cucmg0tN0Rkf/ANNBtAKg8mQev/f8o/09r+67pBAcRsicy7QoDpVDsu6pSQeqCGpWqt5L7sq0be6OkxKkqGKSCfAh6c1j3tmuDrpN5JreGLEZR5vbvw4DMM6WCuQupui8pCs1MA6kHGgcF4rLSTW6JJTd0zz2zvjpImLCpczo1Bgu65DapDFj4uBQxqj4gsyqomAOey5SW3pUOMRPw5fH8uUToQGHFyweNPZ3+HjpUZy7ilBkplsbul5Sgx4Ad8SWnOT4RSTgkY9nt5nTAmSkzFn5UBwkZElmTxLCPZbH+HbrLnkKX+kf00nHTrHfhuOMM2KxIkJEqXL6MNgPmI+Z8VneawvtLadwFywAqXqe/wCkBtafvCpbvdNG2bSSigYnyH1MeF+IPibrXEF5itct50G6MnaXxGqcsy5BfK8Hbyjti+FFzBeUopVjexY64OYnU9X3uF4H9mGMjtjmIkvMP82YRRz21/KnckHLCmcHs9i/iZRQmYgpWq9OWFVWf0hsEZY18Xdsvw7LlBKpzT10SkKRdlJcgAXC94kkVU9MBi7ls2TZibokSwoisyW0gqOZ6iWNclPF4xpEpO2Csex0yWY4b3PrBLTtFIYseqQCpmDEswfHGM+Z8Lrr0NpmOwpNAmVJL1QUYNoYll+HVBaV2m0khBBSkOEuKjtknHhB9rpA9k9DLXpUwwSqOTJdKFvXyjshRqHBHD7/AFitiUeJ+PSXlXaH+YTm46g9Y8v0TMe0PDHEVj1HxcWtCQTS6CO8n6QjPQkINBXmnj5xzzftHTp+6IC2NTo1eESHf4N63z4faORMoeyE0Ae8BQczicOchAjUuQzUA0+/2gdqtKkqEuW3TqSVOezKQMZizklOO8tmRAMUttoJJky1XVNemzcegSXAYZzFMQhOrkhgYUSE9WXLS0uXRCHdnqSo/MtR6xUcSeEUEoBF1BIlgklau3NWWCpiv3FmAwSlgIsUlmSABhX35yiiVCXZpWaSAXUe7KHbZaLqWBqcI88maQQDU+n2jRkVLqxyEAIKYTnUwXZpDknLn0itsVQgefrv0jllpLCf1murfSBJ8BSGSshJVmssOEZ+1rYJUtgColgEjFRySOJ8KnKGLROBXiAlANcgBm/jXhGPYgJ8/pVuEAEIDMWIx3FQ8E0zUwigse2HZLl6fNN+bMqSMOCf2h7qd1c42Eh6mh9I4kg1FdI7dc7s98MhWFQKR1PnFTVhFl1DDHOM2aji89BHJCM4rk0dnThLQSSAAHfBtT4QvLDgzPiTaRQgIl1mzOqgaHU/tSKnuGcZosVyR0aCXYlSv1E9pR3kwewy+kUZ6xVQaWk4pR/+lGp/Ea0xF1OFT6/aGceKApHz6z7YtFlX1XKaXkvQjQjXeGMfWdiWxEyVLmIohYBSNCcRTMEEEx5K2bFSU4Vzo8Z0nbM+yS5aZKbxlrmFaCHEyWo3npUFJvBxgCHcPB0tVwlTBqQUo2j6leJBbHJ84NZ5jljhHmPhz4tkWlIKVXFnGWsh6M7F2UKio3O0ehC49GMlLlHG01k8v8efG0qzBUlIE20NVPyynwKiPmzuiurR8k2v8RTpyQi+oksFHDJiA2QoH4R9M+If8MU2maubJtPRGYoqUlaOkSFGpukKSQCa1doyZP8AhLOSok2iSoZdSYG9a4+McuppzlK5L0OpT0owUY57YT4C2MiTZ+kUU9LMYgY9GjBILfMp7zHBwMRHoE2hlFyDmzN6NGJL+HJtnpNt1kCBRIVeMxOVGqeEJbStglJUtFpVNUgOAmTcluKsStbl2yESe5ZFpPBrytsCfaxKQodHIAmLN6hmlwiXhUJTeWWYvcrQg7c+0qAANBuQVN3CpEeX/wAOrOJVjC2CVz5kyYSzEh7ou/t6paN+zzSJg76tDWsCUVsNu66hVKbqWWCVOS/V30DvoUjdGgNoIX1FAqCgQXS1MDxhNawekL0KyAQahkpvA0xe9AbIkXwoKJAOZMFSrsFWbMovi74KrmKP3s/fBpKQkk4DwjOVa09MpN5nQlbd6k+d0eEZG2dvICDglP6nqTokeX1hZTSGUWzP+KyldqAT+gBRH9yvZzyIRtZwbBx4CrV7oSkWsrUZho9E6gD1+5hhKryhu5+kSbt2XiqVDgQmJGoixBhTLdEhLGLz7RcupQm/NmFpUvU5k/pSBUnId8KXAgKSFX1LIM2bgZqh8o0koPZT3mpgciZcvlZvT1hpqhghOIkof5R8yvmO4ARJVpcvnhwiiTyK2Wlm6SFglg7c4QnbLSt3CgGBdhT7mrd26HJy3U6iXZqHIiooIDOshJF2oZ8XZ9c6P6xWG3sSSl0KWaasFRvHiWPAACHulUBU85OPCJMswSEjTEs7HhEXKKUuSavvdqtuzzhZpXwNG+xlKypBfEHPMb4PfYgUZCccsPCJZ5QuozvkrVwyHE084y9oTyVGUlyuaWDVIS463cWbU7naOWUwgIBtCzKT/TBeYTgsj5TqlNHGZIGsacuU4ulOGYNdXOtST3w5YbCJKBLArnVzqanHjm5OJgsyg5HGGbBQCWm7R3GsMycGygMlP1gxwhhQ8rnhHJ02oAHt4wOWq6OawNT1ieWNVIK7b/vGJtKZ003of+GhjNIzzCOJxPdBbftEoSWS61G6gak+tK/mCbPsQQLhLnFZzKjUk85xX3RMjNkQSxank3DyhmWHN44YJ+sFKKXBh83d8sGlSmHNPxCbg0LmVGBtjZ14g1BTUEOCNCCKgjWPTzEMHx0HPjCsyXSuJjNWZOjwssJlrExaSCFhRXLSOtVyVy6AqOa0M71SrGPX2DaKVoBlTXrkpj3jEcDAbVswK7+SYxbds5KQpSgOrhrp3awik06Y7jFq0blrt85IZM1YbILI9C8YqpsyYTeUpZzC1KWw/wBTxiy5MxYJvzA4cALUGGVHxLesZ67KtVSuYw/eqvn3xaciUYG3awyjlUswu8NRGTb5aFuC5LFh0hYbylLAtvEKfwT4+J60PWbZ7dkd2sLuH2ill+JJspIliWkpRQFygtUgGhBZ44fiicaiXLCq1USvEaUjlqsodhvJ7jXzYNHLPY9RXFs307oV1eA0afwf8QCXJVImrSlQmlYUvBd9nD4AhQrg4UGwMau0fiWTLFZyDuS8w8AE0jyc/Z5vM3fx5MZtrs3WSgZYtr+G8YKW6QrVI0NrfEc6bNEyWtaAEBAcAXheKqpqMTm/mYXRPmTF3pilLI1NBlQCgpoIKbFhTf4xqbMsFU6u59vNvOGk0jRQyZhSEoByw9fN42NkynI55rGVY5N+YTk/llHo7Ei6+4N3n8mEk6VBS5scNpXkkEZF8YkEQaCkSJj0ZhSEmoY+HdDNmkB3YVgllsgUQpUXmIJNGAwbCLPnAiAW+XQAHidIpYg2f1fWDXRgVOPfXjAVpIqgUybPxjLFG+IzMkgvhTJ8T7RlWmeVG7QAfLz6wwqaoggiup9eMDs1mTUqUE0qeFanLB4rBJK2JO3wiSNpCVLUpQJugBIFCSSWQkaknyJMMbFsxQDMmVnzKlqhAyA0AwGbOczCezbMJqulIaWn+mk4l/mP7iNcAWzMbSZDqNc6xOVNuhldchpSgKvX0+kdBBOdNMBv3xUyN/uPR4iJd3EYnx94QdBFjIZ+UESzFsMjrAFFs3MVExSiwLPnlD9CMIuZUAd8ctBABc+OG/wgKpa0OoqBTiffKmu+kZO0bWZqxIDhIF6Zi4S9Eneqp4caJFe0M8FtnC+vpzhVMoHTNfE/TSNaQq7XPJ/LwoeLaQFBDDLIDQQ5Y5Tkk5YfXnfBmwRQ5Z0sn33wYLcV+jwussGHf3xSYvKFSMwxWCrGg5MQYvAkJYADE586x2Yco0MmkRSB4ijx5b4gVfmpkA0AvTDoBgOJV7x6G22xMtC5iiwQCeEYWxrOovNmdpZvq3ZIR3DHeIbuwdBUWZkkNU5d3sKQjOsIICRxOkbwwfKFUocknKg3mj+AYcSY0kNFmSmwJANKRyTJZx+eTGlORQgc884QFAN480EIMITdnBTmlT4s2mUUl2ICYzVx+nAPG6w3O3r5YepgIlCp3kneAPeNRrMe0WUIBmEdVKSTm+g44Bo87ZLNeUVkVLktr2lN6dwj1G3lOUSgXvdZTaAm6PF1f6IzwnrMBRm9IrHBOWSsuyvXfX6QSYi4kqzXQe/l6w7KA7Ixpye6vfHNoJdSUit1OWpr44QmWNg7siRdTebHnnhGnY1OQA+pgIF1KU6Y8+MGsh37oR8hHxEjLVPUS4Zjhw8Y5ChNeYo1GmP0gU5dIilZxOidvTnnCLWLQuEFRi06eAGFG745MmE0GA8IrLSPp9TBMBVJUqpwy1+0Z05JmzOiFJSSOkzKyGZPAYnWg1Zq32pQUJUovNXi3/DTgV8ckjM7gSNHZ1kTLSEhqVNXqNSceOZJMG2CkNyqAUalBoNd/wBXgqmSN0SWhgVHE+Q094XmTfsNeO6EGDSVOXOAwHNY70JKsWFH3YxJAbHHJ/UwwVBIrGZga0BtzU148TFZc0XGdiKGrd8RUxxCc+uJ4CCueBWU2ztIS5SihRUaJQkOLyj2UlwzOHJyD1hfZWzVyhXrLUb0xYreL1DVZsu7SFbJ/MX0nypcShqfmmewjVE9UsACur1gyjWDRl5LGY+QHHLfWGbLNOGWQfz3RLPKcAnFvAZQ5LkgVAqfNoS/IzKglvWAIDkk4QdavleKKFWGAqYzdYBRZBzPPD0gavMx1anplC9qniWhSzgkeOgGpJaDFAZm7aPSLTJ+VLKX+4u6U+Ivf6RrD126LpxOP07vrCex5BqteJN5X9xy4BgO6HVly7c8+8HLNhFVpPnz3R2ahmD5NvOZPObR1GuL4e5jk5NSSWYDnnWA2FIWWaE4HAbmgN4c5weWhwS2n29PWB3AeLjHAbu4AnugIJAhgeNTzywjsoh3GHoBhzuixSMHpnz3esIbbnXZZSMV9WmjOrypxUINAMtVovKXO/UQE7ksG8m7yYvY0DHkmOTZYdKcSMW1Jr5v4CLJxYDBx7Q7xQqyMy0Bis9w1OX17otY5Qe9r9YtN6xAFLobvP09oKoUJGIFBxYDndE2OcEzrUFHPll6w0T1S4YtCshhgMPQcjxhmZVPFufSFYQYs8SLKnkFgkU3GJGow5JRmefvFLQurJx10i05d3jkIGBdqcTDilJlA2PNSYV2laxJQ5BKzRKc1KOA5wEHWsJBWpgGck4ADPhGXs+Sqev+IWOoKSkkVD4qI1V5CmohkAa2LYFIBUsvOmVUdH00AFBoOMbiJfgGbJzh4QtISTTvPj6w9NDBwWyA5PnAbMkLrXryeTHZcsqrkMfpEVLvKZ3bu/DwYCmFBgNT9oAxaWkgFSsTrkNPeBqmOw8BqdYHNnawNU/AgVNNO6AYvaFgBsvXf3xjbRnFa0yEk3lh1EfJLGJ3FWA3AwbaltCEqVVQSzgYqJolI3qNB36QPY1jUkFSyOlWbyyHpogaABh3cYeKrkV88GlZZIDMGADJpgBFkpc815+kXVQcaDdzhB7LLzzg3YtDMoANHZs0QMwN3PDH6Qu1MNhJYbrHEj1iEsN5jhqrhFVlzzzhG2o1s5VqVL1jD2naOkmiUnCWxLYXj2R3DreEaNutgky1TCHIDJS/aUaBPeSPOENj2S4m8vrKLqWrVR7R4ZDcBGcqDRoJLAJGAxMcUXIHNYGFs+O6nlBLMXc8QP8A7edO6EWBmuRhFOAHt71gM2prxPr9BEmLw8fD8esAlsoueefpACXJISwzgYASC+XPPEwZYqdAMIWWXoc8cuawYsDOy5l1JLE592Q40jDtqyqeSWaULoGV7PwUG/6Zjc2lPEuWpWN0OH1oEDvUR4mMGUgiWM1KBLnGufvxUYeL7Fa6K2ZGKqsPGtE/XugtnpU1Ktecc4spQCQMBQnjRssmjiQVKYdx4wzAhtKAlAJxWfWg8YIkkCu/8eEGKQojMJbUaelPOKWgAxIoDXUsGfHx/PlBne73n0aF5Qrqc/D7t3wa0rYGuX2gGEel3nxiRBJ5aOw/AvJrIxvKbdnFL14uQWEdXNvFhQCv1MZO27aolNnk/wBRQqf0JNL2l41bxwgpAbB2iYbVNMsf0ZZ65yWofLvAz1NNY2pWGFBQNj4ZnvgNhsSJUtKEGg7RGZ5+8OykMATiWCRxzhmwIZSi4kOzmp9gPKBLVec/aBzphKqcN7Z8IuWpy8TY4axh8aH7CvGDWgEMzM7AaciF0zGqac4QMrvVfcd27hAMAnAlWoHPnAbTM6tOCfrHbVMZwMT5D7xj7WtClNKlkhUx2P6EDtr9hvfSKRVit0iljSZ80KxlSVG7++ZgV70pDga9bWPQpF0NmcTn+YX2fZhLQGDAABIw4Q0kb64njpAnK2aKOyJRKvQHKNiUABuhaxym94Ks13Z884iJ2OUWoDDH30ik3qgAUJ18+eEXlBy+UDnKvLcYDCNbBSKTJpSBqfLn2iMw4mFio9Y4vhCO09odHLKgSSRdSlmKlEkeZ9IblmpIFaj01oCR/TkY/umEU43EnxVujTNGT5Qjs6xqlgJxKQ6j+pRqT4mLy5xD3sa92nGFfIQ5NWGflz7QWgpgAGHAfmF7Gp3OHPJiylu5IpgIIAilU1vHwyigAFQfu2HO6KM4qfxpzrHbhBHjuGuG5vHdACEm0Q2ZI8/x5iByCwva1/MCnzMEkDH7/SGE9kDAVJOgAcnuSHjGMrbs28qXJ1PSzK5VShNN3SFtSiOXWBJq+A15PoIQsyita5uF8uP2gtdTxTLSO+HBND4MAH4nHyijWEIn2AMsksceefCHrHKKQC+/2D5NArHLep74cCurTM7uAHOsBvoKRez0SYVEwGg8coJaZvUAzMLWdNYCCxiQpiTv8APv6xW2mnFQGsWsYcKGd533O/1jgluXO/nzhewnDN4RIp0R5MSMYrtO2CRLfFRokZrUcBwzOg7oDsKxGWCtZvTplVHjluGW4QlYEKnzDPWDdHVlI3Zk7zRz3Rvyh4nwA18MMo6HwiK5YSzJJUSez6tlwhsOokuwr+dfT6Bu4UbQabzBpKgCSa0ibKIFhFP4ij87opPmU9YXMzLEafSNtBYz0r+/2eKqmhmyGOXJy8YGZzpBEAbLGuVS+nO6FHRLZPSlJUugYknEtoN5wHF4U2XZlm9NWGmTWdOIlpT2JYrgkM+p4wM/zZ12hlySxzvzcwNUo11eN6xgBNccz3nnxije1CZYUpAIAqQMN/0aCyk+UBuVzrDMktzzyIi2OhoLYM3PLwEzLxujv57/ADii1vzjg/P1giJYSlyS/PPGBRi87ICKrLAA4n0485xJbmppnzz6wJSnPGg3QUajszIClMdMyfSPPJV09oK8Zcjqo0MzMj+0Mn/dD+2rX0cvqP0kw9HK8+t3B1Hu1geyrOJUthgkYmpJ1O84nfBukZhLUWZLkH5iIHZ5poA3Hd+YJMZiC+8Znlm747ZE/Mw++nmfKMsADlIwYZ+OcBWq8bumIgkyYwelDTcdfXwgUpD4Y679IAQqKU5xf3iFVHOY8R9z6wQpAvpe8biiaUTQEB8zWKWpDqCAoOoAmhupSA4c+J8IbawWKy0uR60q9SfZoBty0NLKf8x0n+wMZn+4lKP9UaMuztdSFAlQCg4KWBepfsjExj2yy9NNllCr6FG4CxHY7WP6phcHAhKY0Y+1yCUuOCkoXUh2vM5G9TE+g8IVnoJcp4fWNddkCuzMBKyUooakd1Bv3iF5EgNVTBIGAJJKqBgKnA9wilMXgmzMKUemNK/iHJ10iikkAscjr3Uahr1hSE5q0ywllKvdGFXbhVWubsMBTdFJ1lUu8L6UJQlKldUnFqVJJq1A0bb5Nu8B55dWjADxqfUxezDE6D8ekVVZGd5l4hipgRRdE1PdTJxBP4YoSohYoQCKu5DgA4FTVIGEI4sbcjgRdBUM6Dz+4744hYKSHxYfX3glroEAAuzwltJIRKWr9KCaZk9VPe584nkYyLR8UFKlBLMCQOANIkdkbI6qXxYP4RI6NkCW6RpC0JSkACoYAZDQw/Y5j1NfrEiRTUVCQdjV/OKpXUNXLjEiREqBnCjv3YDTOFZlYkSCmBhErN0APn5kwptG2KSAmWP50w3Zf7f1TTuSMN7aRIkZLkLwG2bZEoCUp7KR45kniaxsypbDzMSJCTYYl1HLkfeJ5cj8RIkKMGs8ty+kFWQSxwESJAMDnKy7zzzlFHc7sOd5wiRIwTBv9PPMwVlodEsat2196gw3J3xoqQ10ZCpbXHnhHYkGWQIoovTF/T1hgIZg+HLx2JGAwagCwIpzTwjhQwpiefRokSAwhLVNJDMlJLAq+YijjFhTEwrInqM0zNwAGIYAJD6uAT4RIkNbBSOWy2lDmWlIUGu4m8tbISC5wAcncDGfZLTdAUhCUpSt0JD4JASBU7niRIMXwK1ydsNqIUigPRkq4qUEjwYCCy1uAGAwKiHdTAgY4AXjSJEhmwJC8+3rF6WAkEgpvMb10l2GWBxhsXlS6NeUlKe5N2u8uPOJEgzdIEVyKWjpesCB1ggPmyLrHyjqQVlJKQ+agSCWDM2GAAfdEiQm90PtVjxnm/gaADtnIpOjAdWurnCM3bFsUyJf+YS9aBKUs7f3HyiRI2m3aBJKgF79xjsSJDin/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6" name="TextBox 5"/>
          <p:cNvSpPr txBox="1"/>
          <p:nvPr/>
        </p:nvSpPr>
        <p:spPr>
          <a:xfrm>
            <a:off x="323528" y="0"/>
            <a:ext cx="5400600" cy="2739211"/>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Three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endParaRPr lang="en-GB" dirty="0">
              <a:solidFill>
                <a:schemeClr val="bg1"/>
              </a:solidFill>
            </a:endParaRPr>
          </a:p>
          <a:p>
            <a:endParaRPr lang="en-GB" dirty="0">
              <a:solidFill>
                <a:schemeClr val="bg1"/>
              </a:solidFill>
            </a:endParaRPr>
          </a:p>
        </p:txBody>
      </p:sp>
      <p:sp>
        <p:nvSpPr>
          <p:cNvPr id="7" name="TextBox 6"/>
          <p:cNvSpPr txBox="1"/>
          <p:nvPr/>
        </p:nvSpPr>
        <p:spPr>
          <a:xfrm>
            <a:off x="3743400" y="3645024"/>
            <a:ext cx="5400600" cy="2954655"/>
          </a:xfrm>
          <a:prstGeom prst="rect">
            <a:avLst/>
          </a:prstGeom>
          <a:noFill/>
        </p:spPr>
        <p:txBody>
          <a:bodyPr wrap="square" rtlCol="0">
            <a:spAutoFit/>
          </a:bodyPr>
          <a:lstStyle/>
          <a:p>
            <a:pPr>
              <a:buNone/>
            </a:pPr>
            <a:r>
              <a:rPr lang="en-GB" b="1" i="1" dirty="0">
                <a:solidFill>
                  <a:schemeClr val="bg1"/>
                </a:solidFill>
                <a:latin typeface="Tahoma" pitchFamily="34" charset="0"/>
                <a:ea typeface="Tahoma" pitchFamily="34" charset="0"/>
                <a:cs typeface="Tahoma" pitchFamily="34" charset="0"/>
              </a:rPr>
              <a:t>Reflection</a:t>
            </a:r>
          </a:p>
          <a:p>
            <a:r>
              <a:rPr lang="en-GB" b="1" i="1" dirty="0">
                <a:solidFill>
                  <a:schemeClr val="bg1"/>
                </a:solidFill>
                <a:latin typeface="Tahoma" pitchFamily="34" charset="0"/>
                <a:ea typeface="Tahoma" pitchFamily="34" charset="0"/>
                <a:cs typeface="Tahoma" pitchFamily="34" charset="0"/>
              </a:rPr>
              <a:t>When we think about the baby Jesus in the manger we remember the bright star that was shining in the East. It showed where the baby Jesus was lying.</a:t>
            </a:r>
          </a:p>
          <a:p>
            <a:r>
              <a:rPr lang="en-GB" b="1" i="1" dirty="0">
                <a:solidFill>
                  <a:schemeClr val="bg1"/>
                </a:solidFill>
                <a:latin typeface="Tahoma" pitchFamily="34" charset="0"/>
                <a:ea typeface="Tahoma" pitchFamily="34" charset="0"/>
                <a:cs typeface="Tahoma" pitchFamily="34" charset="0"/>
              </a:rPr>
              <a:t> </a:t>
            </a:r>
          </a:p>
          <a:p>
            <a:pPr>
              <a:buNone/>
            </a:pPr>
            <a:endParaRPr lang="en-GB" b="1" i="1" dirty="0">
              <a:solidFill>
                <a:schemeClr val="bg1"/>
              </a:solidFill>
              <a:latin typeface="Tahoma" pitchFamily="34" charset="0"/>
              <a:ea typeface="Tahoma" pitchFamily="34" charset="0"/>
              <a:cs typeface="Tahoma" pitchFamily="34" charset="0"/>
            </a:endParaRPr>
          </a:p>
          <a:p>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getupwithgod.com/wp-content/uploads/GUWG-Epiphany.gif"/>
          <p:cNvPicPr>
            <a:picLocks noChangeAspect="1" noChangeArrowheads="1"/>
          </p:cNvPicPr>
          <p:nvPr/>
        </p:nvPicPr>
        <p:blipFill>
          <a:blip r:embed="rId2" cstate="print"/>
          <a:srcRect/>
          <a:stretch>
            <a:fillRect/>
          </a:stretch>
        </p:blipFill>
        <p:spPr bwMode="auto">
          <a:xfrm>
            <a:off x="0" y="-315416"/>
            <a:ext cx="9144000" cy="7173416"/>
          </a:xfrm>
          <a:prstGeom prst="rect">
            <a:avLst/>
          </a:prstGeom>
          <a:noFill/>
        </p:spPr>
      </p:pic>
      <p:sp>
        <p:nvSpPr>
          <p:cNvPr id="2" name="Rectangle 1"/>
          <p:cNvSpPr/>
          <p:nvPr/>
        </p:nvSpPr>
        <p:spPr>
          <a:xfrm>
            <a:off x="1187624" y="332656"/>
            <a:ext cx="7344816" cy="7171194"/>
          </a:xfrm>
          <a:prstGeom prst="rect">
            <a:avLst/>
          </a:prstGeom>
        </p:spPr>
        <p:txBody>
          <a:bodyPr wrap="square">
            <a:spAutoFit/>
          </a:bodyPr>
          <a:lstStyle/>
          <a:p>
            <a:r>
              <a:rPr lang="en-GB" sz="2000" b="1" dirty="0">
                <a:solidFill>
                  <a:schemeClr val="bg1"/>
                </a:solidFill>
                <a:latin typeface="Tahoma" pitchFamily="34" charset="0"/>
                <a:ea typeface="Tahoma" pitchFamily="34" charset="0"/>
                <a:cs typeface="Tahoma" pitchFamily="34" charset="0"/>
              </a:rPr>
              <a:t>The bright star above the manger which the Magi followed is a really lovely image. It showed them where the baby Jesus was. In other words, it pointed the way to something amazing.</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As Christians, we are called to do exactly what the star did: we are called to point to something amazing; something more than just ourselves.</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But how can we do this? It sounds a little complicated!</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One of the reasons why Jesus came to earth was to show us how to live in harmony and peace with one another, and to show us what it meant to love and to serve. </a:t>
            </a:r>
          </a:p>
          <a:p>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If we can get these things right then we will point the way to God and we will show people something really amazing.</a:t>
            </a:r>
          </a:p>
          <a:p>
            <a:r>
              <a:rPr lang="en-GB" sz="2000" b="1" dirty="0">
                <a:solidFill>
                  <a:schemeClr val="bg1"/>
                </a:solidFill>
                <a:latin typeface="Tahoma" pitchFamily="34" charset="0"/>
                <a:ea typeface="Tahoma" pitchFamily="34" charset="0"/>
                <a:cs typeface="Tahoma" pitchFamily="34" charset="0"/>
              </a:rPr>
              <a:t> </a:t>
            </a:r>
          </a:p>
          <a:p>
            <a:endParaRPr lang="en-GB" sz="2000" b="1" dirty="0">
              <a:solidFill>
                <a:schemeClr val="bg1"/>
              </a:solidFill>
              <a:latin typeface="Tahoma" pitchFamily="34" charset="0"/>
              <a:ea typeface="Tahoma" pitchFamily="34" charset="0"/>
              <a:cs typeface="Tahoma" pitchFamily="34" charset="0"/>
            </a:endParaRPr>
          </a:p>
          <a:p>
            <a:r>
              <a:rPr lang="en-GB" sz="2000" b="1" dirty="0">
                <a:solidFill>
                  <a:schemeClr val="bg1"/>
                </a:solidFill>
                <a:latin typeface="Tahoma" pitchFamily="34" charset="0"/>
                <a:ea typeface="Tahoma" pitchFamily="34" charset="0"/>
                <a:cs typeface="Tahoma" pitchFamily="34" charset="0"/>
              </a:rPr>
              <a:t> </a:t>
            </a:r>
          </a:p>
          <a:p>
            <a:endParaRPr lang="en-GB" sz="2000"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getupwithgod.com/wp-content/uploads/GUWG-Epiphany.gif"/>
          <p:cNvPicPr>
            <a:picLocks noChangeAspect="1" noChangeArrowheads="1"/>
          </p:cNvPicPr>
          <p:nvPr/>
        </p:nvPicPr>
        <p:blipFill>
          <a:blip r:embed="rId2" cstate="print"/>
          <a:srcRect/>
          <a:stretch>
            <a:fillRect/>
          </a:stretch>
        </p:blipFill>
        <p:spPr bwMode="auto">
          <a:xfrm>
            <a:off x="0" y="-315416"/>
            <a:ext cx="9144000" cy="7173416"/>
          </a:xfrm>
          <a:prstGeom prst="rect">
            <a:avLst/>
          </a:prstGeom>
          <a:noFill/>
        </p:spPr>
      </p:pic>
      <p:sp>
        <p:nvSpPr>
          <p:cNvPr id="3" name="TextBox 2"/>
          <p:cNvSpPr txBox="1"/>
          <p:nvPr/>
        </p:nvSpPr>
        <p:spPr>
          <a:xfrm>
            <a:off x="1691680" y="332656"/>
            <a:ext cx="5904656" cy="4216539"/>
          </a:xfrm>
          <a:prstGeom prst="rect">
            <a:avLst/>
          </a:prstGeom>
          <a:noFill/>
        </p:spPr>
        <p:txBody>
          <a:bodyPr wrap="square" rtlCol="0">
            <a:spAutoFit/>
          </a:bodyPr>
          <a:lstStyle/>
          <a:p>
            <a:r>
              <a:rPr lang="en-GB" sz="2400" b="1" dirty="0">
                <a:solidFill>
                  <a:schemeClr val="bg1"/>
                </a:solidFill>
                <a:latin typeface="Tahoma" pitchFamily="34" charset="0"/>
                <a:ea typeface="Tahoma" pitchFamily="34" charset="0"/>
                <a:cs typeface="Tahoma" pitchFamily="34" charset="0"/>
              </a:rPr>
              <a:t>Final Prayer</a:t>
            </a:r>
          </a:p>
          <a:p>
            <a:endParaRPr lang="en-GB" sz="1400" b="1" dirty="0">
              <a:solidFill>
                <a:schemeClr val="bg1"/>
              </a:solidFill>
              <a:latin typeface="Tahoma" pitchFamily="34" charset="0"/>
              <a:ea typeface="Tahoma" pitchFamily="34" charset="0"/>
              <a:cs typeface="Tahoma" pitchFamily="34" charset="0"/>
            </a:endParaRPr>
          </a:p>
          <a:p>
            <a:endParaRPr lang="en-GB" sz="14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itchFamily="34" charset="0"/>
                <a:ea typeface="Tahoma" pitchFamily="34" charset="0"/>
                <a:cs typeface="Tahoma" pitchFamily="34" charset="0"/>
              </a:rPr>
              <a:t>Loving Father, </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You put the star in the sky to show the Magi the way, and you put Jesus into our world to show us the way. Help us to live lives that always point others toward something amazing. Help us to be people who shine brightly in the darkness.</a:t>
            </a:r>
          </a:p>
          <a:p>
            <a:r>
              <a:rPr lang="en-GB" b="1" dirty="0">
                <a:solidFill>
                  <a:schemeClr val="bg1"/>
                </a:solidFill>
                <a:latin typeface="Tahoma" pitchFamily="34" charset="0"/>
                <a:ea typeface="Tahoma" pitchFamily="34" charset="0"/>
                <a:cs typeface="Tahoma" pitchFamily="34" charset="0"/>
              </a:rPr>
              <a:t> </a:t>
            </a:r>
          </a:p>
          <a:p>
            <a:r>
              <a:rPr lang="en-GB" b="1" dirty="0">
                <a:solidFill>
                  <a:schemeClr val="bg1"/>
                </a:solidFill>
                <a:latin typeface="Tahoma" pitchFamily="34" charset="0"/>
                <a:ea typeface="Tahoma" pitchFamily="34" charset="0"/>
                <a:cs typeface="Tahoma" pitchFamily="34" charset="0"/>
              </a:rPr>
              <a:t>In the name of the Father and of the Son… </a:t>
            </a:r>
          </a:p>
          <a:p>
            <a:r>
              <a:rPr lang="en-GB" b="1" dirty="0">
                <a:solidFill>
                  <a:schemeClr val="bg1"/>
                </a:solidFill>
                <a:latin typeface="Tahoma" pitchFamily="34" charset="0"/>
                <a:ea typeface="Tahoma" pitchFamily="34" charset="0"/>
                <a:cs typeface="Tahoma" pitchFamily="34" charset="0"/>
              </a:rPr>
              <a:t> </a:t>
            </a:r>
          </a:p>
          <a:p>
            <a:endParaRPr lang="en-GB" b="1" dirty="0">
              <a:latin typeface="Tahoma" pitchFamily="34" charset="0"/>
              <a:ea typeface="Tahoma" pitchFamily="34" charset="0"/>
              <a:cs typeface="Tahoma" pitchFamily="34" charset="0"/>
            </a:endParaRPr>
          </a:p>
          <a:p>
            <a:endParaRPr lang="en-GB" b="1" dirty="0">
              <a:latin typeface="Tahoma" pitchFamily="34" charset="0"/>
              <a:ea typeface="Tahoma" pitchFamily="34" charset="0"/>
              <a:cs typeface="Tahoma"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8604448"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3" name="TextBox 12"/>
          <p:cNvSpPr txBox="1"/>
          <p:nvPr/>
        </p:nvSpPr>
        <p:spPr>
          <a:xfrm>
            <a:off x="683568" y="6021288"/>
            <a:ext cx="7848872" cy="461665"/>
          </a:xfrm>
          <a:prstGeom prst="rect">
            <a:avLst/>
          </a:prstGeom>
          <a:noFill/>
        </p:spPr>
        <p:txBody>
          <a:bodyPr wrap="square" rtlCol="0">
            <a:spAutoFit/>
          </a:bodyPr>
          <a:lstStyle/>
          <a:p>
            <a:pPr algn="ctr"/>
            <a:r>
              <a:rPr lang="en-GB" b="1" i="1" dirty="0">
                <a:latin typeface="Tahoma" pitchFamily="34" charset="0"/>
                <a:ea typeface="Tahoma" pitchFamily="34" charset="0"/>
                <a:cs typeface="Tahoma" pitchFamily="34" charset="0"/>
              </a:rPr>
              <a:t>Next weeks theme : </a:t>
            </a:r>
            <a:r>
              <a:rPr lang="en-GB" sz="2400" b="1" i="1" dirty="0">
                <a:latin typeface="Tahoma" pitchFamily="34" charset="0"/>
                <a:ea typeface="Tahoma" pitchFamily="34" charset="0"/>
                <a:cs typeface="Tahoma" pitchFamily="34" charset="0"/>
              </a:rPr>
              <a:t>Baptism</a:t>
            </a:r>
          </a:p>
        </p:txBody>
      </p:sp>
      <p:sp>
        <p:nvSpPr>
          <p:cNvPr id="3" name="AutoShape 2" descr="data:image/jpeg;base64,/9j/4AAQSkZJRgABAQAAAQABAAD/2wCEAAkGBxQSEhUUEBQSFhUXExMaGBQXEBkaFhsXGh0iFh0YGhQYKCsiHxslGxYeLTIjJzUrLjozFx82OjMsNygtLi0BCgoKDg0OGxAQGzQkICU1LCw0LS0sLSw3LS0rNSssLzAsLzQsLSw0LzcsLCwsNy4sLC0sLC8sLCw0LCwsLCwsLP/AABEIANEA8QMBEQACEQEDEQH/xAAbAAEAAwEBAQEAAAAAAAAAAAAAAwQFAgEGB//EAEcQAAIBAgQBAxMCAwYGAwAAAAECAwARBAUSITETQVEGFBUiMjNDU1RhcXJzkpSxwdHTgZEjUqEHNUJidLMkNIKy8PFjdZP/xAAaAQEAAwEBAQAAAAAAAAAAAAAAAQIDBAUH/8QAOxEAAgECAgcFBgUEAQUAAAAAAAECAxEEIRITMUFRcZEyQlJhgSIzobHB0gUUNNHwI3KC4TVikrLC8f/aAAwDAQACEQMRAD8A/SK+dkigFAKAUAoBQCgFAKAUAoBQCgFAKAUAoBQCgFAKAUAoBQCgFAKAUAoBQCgI8Q1lYjiFY/sKmKu0gZuDw0rxoxxM12RSe0g4kX8XXROdOMmtBdZfcCbrCXyqb3IPx1X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HeVOxVw7FysjrqIUEgWtfSAOfoqKyimmla6X8zBdrECgFARYvuH9RvlVodpAiyrvMXs0+VWre8lzYLVZgUAoBQCgFAKAUAoBQCgFAKAUAoBQCgFAKAUAoBQCgFAKAo5V4X20n0rat3eSIL1YkigFARYvuH9RvlVodpAiyrvMXs0+VWre8lzYLDuALsQB0k2H71RJvYD1WBFwQR0g7fvUNW2g9oBQCgFAQYXGJJq5NlbQ2lrHuWsDpPQbEfvV505QtpK18/QE9UAoBQCgFAKAUAoBQCgIHxkYkWMuokYMVQntiF3JA57X/AK1dU5OLmlkt4J6oBQCgIp8Qqd0bbE9JsOJsOYc5q0YuWwHUMquoZCGVgCrA3BB3BBHEEc9RKLi2mrNA7qAKAo5V4X20n0rat3eSIL1YkigFARYvuH9RvlVodpAiyrvMXs0+Qq1b3kubBjdScvXPK4qXdjPNHGDwjijbQAo5mYgljxNxzAAdeMjqdGjHgm/NvPP5Lh6sg86oZ+tZ8LLHsJsSkEqDgwkB0uR/OrLx42JB5rMLDX06kJd2LknwttXJ36kn0lcAM/G5qsU0UJSQtKJChUKVugBKne4NiN7W6SK3p0HOEppqytf19P8AYO8tzJZjIul0eNgrxuF1AkagboSpBUgggn9wRUVaLp2d00801/tJ/AF2sQYPUz33H/64/wCzFXbi+xR/t/8AaRBvVxEmZhs6WRZmWOW8MpjZCEDlxY2UarG4cWN977V0Tw7i4pte0rp52tn5eQNIH9PN/wCq5we0AoDiWTSCbE+YC5J4AD9alK7sCpgMzWV5IykkckYUtG+m+l76WBQspU6TwPMb2rWpRcIqV0096vu2rNJ7+AL1YgUAoDDzX/nsF6MZ/wBi12Uf09X/AB+bBuVxgy5sQnXkaETcoYJWUh/4RUMga6hu6BZbEjp3rpjCWolJWtdc7523bPUGpXMDA64bsmV0uVGDSxuthqlN2sTe3agdPa8K7dBfk73z0nx3LkDdRAAAAAAAABwAGwArjbbd2CB8YNZjUM7qqsyrpuAxIW5YgblTb1TV1TejpPJbOm35g6wOMSZBJGbqb81iCCVKkcxDAgjpBqKlOVOTjLaCDKvC+2k+lXrd3kiC9WJIoBQEWL7h/Ub5VaHaQIsq7zF7NPlVq3vJc2CjlmXthWlEal4ZJWlVQQGjd93WzEAoW3G9xqItbetqtVVlFyyklbmls9dwPMXlzYieF5RoigYyKhILvNYqGbTcBVBJFiSSd7W3mFaNKnKMc3LK/Bber+C43yGzXIDIzHCyNi8LIqXSMYgO2pRblFCiwJud13+tdVKcFQqRbzejb0uBlmFkXFYqRkskpgKNqU30JoNwDcb8PpSrOLo04p5q9/V3Br1ygx8hwkkcmKaRColxJkQ6lPa8mke9ibG6H9xXViKkZRpqL2Kz6t/Ug2K5STFOXsuNMiEcnLEDKv8A8kJAjYDpIff2S1161PD6L2p5cpbfl8WDarkAoBQFHO1mMDjCkCWw03t0jUATsGK3AJ2uRW2HdNVFrez/AD6gzsswki4ySYxMkcmHgUapVZ1aNnJD2Y3J1i1iwsDvzVvVqQdBQUrtNvJWWdtmS4eXIG/XEBQCgMjMcLI2LwsipdIxPrbUo7tQosCbnhv9a6qU4qjOLebtb0Br1ygx8ThJDjoZgp5NIJ0ZtS907Iw2ve38M39IrqhUisNKDebafS/7g2K5QY64WTr9ptB5M4VY9Wpe6Dl+5ve1jxrqc4fllC+elf0skDYrlBhSZayYuSbkxNHNHEGXtNcbx3AID2BRlbfe4KjY3rtVaMqCp30XFvjZp8t6Bs4dbKO1Cce1Ftv22v6P61ySd3tuCrlXhfbSfStK3d5IgvViSKAUBFi+4f1G+VWh2kCLKu8xezT5Vat7yXNgtVmBQCgFAKAUAoBQFPLoZAC2IaMyNa/JqQgAvYAMSTxJuenzCtasoN2pp289oLlZAUAoBQCgFAKAUAoBQCgFAKAUAoBQFHKvC+2k+lbVu7yRBerEkUAoCLF9w/qN8qtDtIEWVd5i9mnyq1b3kubBarMCgFAKAUAoBQCgFAKAUAoBQCgFAKAUAoBQCgFAKAUAoBQFHKvC+2k+lbVu7yRBerEkUAoCLF9w/qN8qtDtIEWVj+BF7NPlVqvvJc2DE6hpGZMUXeRyMfikGuV3siNZVGomwA6K7PxBJSp2SXsReSSzaz2EEkszdlUj1voOBkcpyjaNYkVA2m9r6WNVUY/knK2ekle26zZJBjHbDZjCzSSmDFI0WhpWKJiB26kKxsNagiwHEeerwUa2EkklpQzvZXcdj3bnmC+t5saSHcR4dArKsjBHmks9mUGx0R6Tv44dFY5U8PmleTvs2RWWXN/IGJicSgx+LSeTFiJcPAyiOTEkKW1amAhPa7AebbauuMJPDU5QUb3azUc7WttBaz0kTZciSTBJHdGtNIpdBEWGoqRvcA341nh7OnWk0rpJrJOzvbIgk6ocPJhIZMThZZSYlLvDLM8sciDdheQlkYKCQVIF+IN6rhZQr1FRqxWeSaSTT3bLJ+pJ9DhJxIiONg6KwB42YX+tcM46MnF7sgfN9W8ul8H286q+KCOIpJVLJoZrWiNzuBw32rv/AA9XjVyTajdXSed1xyB5jczWCE9avMXmxkMCmcytyUkmkX0z9tYKdVuFzU06Lq1P6qVoxcvZsrpX4ZbcuQNdskQrYviNXjeuZA9+nY6R6ttPmttXKsTJPYrcNFW/f1vfzBgYvNJWy/HLI7CfC8snKoShYqutJO0tYlWFxwuDtau6FCmsVScV7M7Ozztd2az8/gQSYWdjPgutZ2kDRscShnMqhNGznUToblCALWvc7WBqs4pUqutjaz9l2tnfZuurdPUH11eWSZPVRmbYbDs8YBcvHGmruQ8jBAW8w1Xt5q6cJRVaqoy2Zt8krg7GRoVs7zu+15euJFe/SAhCr6FAHmqPzMr3iklwsn81d+uYM3KWad5sPiJJS+ElC60laIyJIgeN35K3bBSQQO1vvbhborJUoxq00rTWxq9mnZpXvlf13AqdTmEM5xqyTYr+HjZYoyMXKCqKqkAdtY2LHjetMVUVLVOMY5xTfsrN3fl8gS47HGPNkDNOYzgWbk05aRdfK6Q3Ix3/AMO17W/Wop0tPAtpK+la70VlbZd2+YOc7zLXisCsZxKBp3Dgx4iFWURswBDBQ24HTTD0dGjVctF2StnGVs1wu0BnE4XMo0d8QImwcjFIpJ7aw6qG0Qm42J34dPNShG+ElKKV1JK7UdlnvYOOqPEBMJhXhlnCHFYYco08quYnfttbMQ1tP82481WwsHKvUjOKvoyysmrpZW3dAW8olc46VYZTLhBAha8hkCYgse0SQknvYuVubal4XFZV4xWGi5xtO73WvG21rnknvzB31U4p4ZIZX5TrRRIJ+TLBlJtokbR2xjG9wOm5BtUYOEakZQjbWO2jffxSvlfh0INbKYkWIck5kjYllYyF+1Y6gA5JJUX281ctZyc3pqzWWy2zy4knOVeF9tJ9Kmt3eSIL1YkigFARYvuH9RvlVodpAiyrvMXs0+VWre8lzYMDJMvxuGTEqqYVjJiZ5oycTIAOUN7OBGeHm48NuNd2IrYatKDbkrRUXkt3D2iC6+XS9kExFk5JcK0J7c69TOJNQW1rDT089YqtT/KulnfS0vKyTXH6EljqlynrrDvEDpfZo3/llQ6kb9xv5iaphK+oqqbzWxrinkwT5PgjDEqM2p92kf8AmkY6nb0FibDmFhzVnXqKpNySstiXBLJfAGXFl2ITHT4hVgaOWKJADO6veO+5AjIsS3TzV0urRlh4Um2mm3sTWf8AkuBB5neXYiSTBSosJMDs8imVlBLJoIQ6TcC53NuAph61GEKsG37Sssk9jvnmgT5rgp8UhhcRxQvtIVkLysn+JFGkKtxtquxsTtwNUo1aVCWsV5SWzKyT4vNt8suZJsogAAAsAAAOgDYCuVtt3YMfqhy2WaTCtFydocQJG1OVJGlkstlO/bc9uFdWGrQpxqKV/aVlZeafFcCC3neVLiYjGxKm6srr3SSIdSuL84I+lZ4eu6M9NZ7muKe1EnEMmKC2eOBnG2sTMqN/m0aSV9Xf089TJUG7ptLhZN9b2fPLkDNxXU63WWKhRlefEiVnka6qZJBpuANRVFAAA32HG9zW8MXH8xTnJWjC1ks8l0z8yD3E5A5SGWDk4sXCirq3Mci2AaKQgAlDa4Nrg2IpDFR0pQneVOT9Vwa8/gyTdwjuVBlQI9t1D6gD5msLj9BXFNRUvZd1ysCDOssTFQvDJcK44qbMpBurKf5gwBHorShWlRqKpHav5YEGGfFqumRIJGAsJRKyB/8AMyaSUPmGofIWmqDd4tpcLXtyd1f1sDrJsr5Eyu7a5ZpNcjgWFwAqqo5lVQAL78Tz0r19ZoxStGKsl8W35tgq9TOWSwNijLydpsVJMuhy1lYKoVrqN+1/rWmLrQqqmoX9mKjmuF/N8QHyuU5iuJ/h8kMI0PdnXqL8pfTptba3Girw/KOjnfS0vLZbj9Ae59lsss+EkjCaYJnd9TkEgoUsoAN+657cKjD1oQp1IyveSSWXnfiCPG5dP1/HiY1hMa4Z4iGmZXuzB7gBGG2kc/OeFWp1qX5Z0pN3bTySayVuK4kHPVDls+JhhULCHTFRSuvKNo0Rvq0htPbEiw3AHGpwtalRqSd3ZxaWW9q3H9wd4nKZI5hiMEI1ZgBPAx0xyAcGDKDplXptuNjUQxEJ09VWvZbHta8uT4biTQnecMNEcbIU7ZWlKlXv0hSGUg79Fue9YRVK2bafK+XVAh6nMoGFh5IEWMkr6VFkTWxfQg/lW9h++17VbFYh16mm+CXm7K135sE2VeF9tJ9KrW7vJEF6sSRQCgIsX3D+o3yq0O0gRZV3mL2afKrVveS5sFqswKAUAoBQCgFAKAUAoBQCgFAKAUAoBQCgFAKAUAoBQCgFAUcq8L7aT6VtW7vJEF6sSRQCgIsX3D+o3yq0O0gRZV3mL2afKrVveS5sEsGIRwTGysAzKSrAgMpsVNucHiKrKEo9pW3glqoFAKAUAoBQCgFAKAUAoBQCgFAUsRmQSeKEq95RIVcadHaAEg73vY9FbRouVOVRPZbLn8AXaxAoCKDEI9+TZW0sytpYGzLsVNuBB4irShKPaVt/oCWqghxmKWJC7mwFh6SxCqo85YgDzmrwg5y0Yg8w+ILM6lHXQQLtps1xe6lSfQb23pKCSTTvf+ZgnqgFAKAo5V4X20n0rat3eSIL1YkigFARYvuH9RvlVodpAiyvvEXs0+VWq+8lzYKnU3izLHISkaFcTiUIRbKSkhQvbpYi59Na4qnoSSTbuovPzV7egNWuYGZnubLhlRn7VGkCNKVJSMFWIdwP8JZQt9gC4vXRh8O6zajtSvbjsyXz9AW8BMXQMxQ3LWKNdCmo6GB86WPpJrOpFRlZX9eO/wCILFZgUAoBQHjHY2FzbYX4+a9EDJgzVhihh5OSbVE8itGT2pRlVkcEnftxY7cDsK6pUI6nWxvk0s997tNdNnxBr1ygUAoBQCgMPNf+ewXoxf8A2LXZR/T1f8fmwblcYBoDJ6nMYZUlJSNSmKxMZ0LYMUcqXI6Wtc104qnoSik27xi8/NXsDWrmB8/1caut00kD/isHe4J8OluBHPb/AM3ru/D7a138M/8AxZBvre3bWvz2Fh+xrhdtxJ7QGY+aXmkhTYxpGzMYncXe9lATzLck/wAwtfe3QqFqaqS333pbLceYLOWYlpI1d42jY6gUa9wQStxexKm1wSBsRsKzqwUJuMXdcf5/LgjyrwvtpPpVq3d5IgvViSKAUBFi+4f1G+VWh2kCLK+8RezT5Var7yXNgr5HlrYdXVnD655pbiMrYyOZCtixvYtxrTEVlVkmlayS232K3BA0q5wQYiNiVKsABq1KVuGBFrcRb071eLir3X+gRZTly4ePk0AA1yNYCyguxchV5lBbYVatWlVlpS8l0VswXKyAoBQCgIcdh+UjePUy60ddSmzLqFtSnmIvtV6c9Cala9nezBj4LIpEkw7mWM8hA8OlcOVVkbQbjtjpa8XnG/DnrqqYmEoziov2mpZu+efl5g3q4gKAUAoBQGbjctZ8RBMHUCES9oYiS3KAL3eoWtboNdFOtGNKcGu1bO+y3lb6g0q5wDQGbkeWNhxKGcPymIml2jK2MrFyu7G9ieO1dGIrKq4tK1kltvsVuCBpVzgzc+y1sRGEVwlpYXuYy/e3EgFgy8StdGGrKlPSavk1tttTXB8QaQ89c4FAZcmVEYg4iFwrOipKjJqVwl9DAggq41EX3Fja3PXSq6dLVTV0ndO+y+3mv5cGlGCB2xuem1h+g6P3rndtwKeVeF9tJ9K1rd3kiC9WJIoBQEWL7h/Ub5VaHaQIsq7zF7NPlVq3vJc2C1WYFAKAUAoBQCgFAKAUAoBQCgFAKAUAoBQCgFAKAUAoBQCgKOVeF9tJ9K2rd3kiC9WJIoBQEWL7h/Ub5VaHaQIsr7zF7NPlVqvvJc2DJwHVBI2OkwcsKIUiEiuJi2tCQLhSotubHfmNdVTCQjho14yvd2ta1n1BZzXqgiw8+HgkPbYhmCm+y2GxPrMQo8581Z0cJOrSnUjsj/PlmDvqjzVsNEHjjErNLHGsfKaCzSMFABsem/6VGFoRrT0ZOySbva+zPigM0zkQcmrKXnlOmOCNgSxG5IZrAIo3LG1v6VFHDurpNO0Vtb3fPN7kDiSXGhdQjwhPiuXkB9AmK2v6VAqyjhr2cpc7L5X+oJskzhMSrFQyOjlJInFnjccVYDb0EbGqYjDyotJ5p5prY0DKwfVFPLicVh48PDqw3J3LYpgG5Qaha0Ztt010zwlKFGnVlN2nfurK2XiILvUz1QLjFksjxSRSGOWJiCVcf5hsRsd/MayxeEeHazupK6a3okp5lnmLggknkwsPJoC1uvGEmm9hdBEQGtbbVWtLC0KtRU41Hd5dlWvz0r/AEmBzjFypBKMLDycvIm64xmdY5LHUUMQB0q1yAeaq1MPh4SlDWO8b93Jtbr6T+QOs4z94MXhsMsSMMSZNLmYrp5MBmuuk347b/tUUMLGpQqVXK2hbK22/qDaxTsqMUCkgEgMSAbb8QDauSCTkkwZXUhnjY7CriDGsesvZeULdyxTc2HOtdWOwqw1Z0r3tbO1tufFghynP5JcZPhZYUjaFVYMJi2tW4MoKjbcX85q1bCwhQhWjK+llstZr1YLOP6oIocVBhX7udXIPMNPcg+sbgedazp4SdSjOstkbfz0B11QZq2HWMxxiVpJkiVDJouzX3vpOwAJPmBqMNQjVctJ2STd7X2eqA6o80fC4Z5wiOY11MhkKi1wDZtJ6ecUwtCNesqbdr77X+oLeVYppYY5GUKXjR9IYsBqAa2ogX49FZVoKFSUE72bXDZ1Bl4HPZHx02EaJAIo0cyCYkkPawCFRvv081dNTCwjh41lJ+02rW4ed/oDrG568eNhwgiUiZHcScqRYICSCmnjttv8AtUU8LGWHlW0uy0rW4+d/oDjqoz98I2HCxJIJ50hBMpUqz8CQFNxU4PCxrqbcraKctl9nqgbw8/GuIHzeK6opxjjg4oIWbkOWDvimQaNWmxAjbtr/AKeevQhhKTw2vlNpX0bKKee3xIGzlk0zK3XEaRsHIASUupUAWYMVXjc83NXJVjTi1q5XXmrfV/MFysgUcq8L7aT6VtW7vJEF6sSRQCgIsX3D+o3yq0O0gRZV3mL2afKrVveS5sHzfVket8TgsbwVZDBMdrclNsGY9Ctv+tehgf6tGrh97Wkucf3QKWa5ScfhcViUvyjsrYUjiI8OTyek/wCduUa/RKOitaOIWFrU6T2LKXOW2/LJegLmSZsMxkwrixWGATSAcBiJAYlX/pAlP6qayxFB4SFSL2yeiv7Vm36+z8Qc48mPO4Gk7iTBSRxE8OVDa2HmJW37gVNO0vw6ajtUk3ytZfEH2NeUD4/K/wC+sWY7aOtIBNbx1xov5+TvXq1v+Pp6W3Sdv7d/xBnZbNOua5ocNFFKf+FurzmPwe2khWBvvxtwG9b1Y0pYKhrJNdrYr7+a+pBr/wBnskbRTNuMS+IkbFIwsyTE9zp/kA7np357iuX8TUoziu4klF8Vx58SS31ff3divYn5isvw39VT5gtdSf8AyOE/0mG/21rPG/qan90vmwfPdWSFszysKxQk4uzgAkdovAMCP36a78C0sHiG1fs5erBv4jL5tDf8XL3LeBg6PUrhjVp6S/prrL9wY/8AZN/dcHrT/wC61dX41+sn6fJAdVLDC4/B4w2CPqw0zcwV+2jJPMA4JJNMGnWw1WhvXtrmsn8AZ2cZW2LwU2NQETtIuIw5tdligvyQHrJqa3TLXRQrqhiI4eXZtoy5y29HZckDWybM1zCeGZO9w4dXI5hiJxbTfpSMN/8AqK5a9F4WnKEtsnb/ABj+7t0Ba/tA/u7Fey+orP8ADf1dPmBkeAmOGgIxUoBghsBFDYDQNrlL0xFWmq0/6a2vfLjzBl9T8bLnGMDu0h62w/blVBPDmQAV0Ylp4Gk0re1LL/6CXN/76wP+mxPyNVof8fV5xBH/AGj91l3/ANnh/nVvwrZW/skQfZ15JJ8Li43bPrRvobsd3WgNtyh2sf8AzavZg4r8N9pX9vluB9dlcMqqRPIJG1uQwTSNF+1GkcCB/W9eXWlTk701ZWXnnvBcrIFHKvC+2k+lbVu7yRBerEkUAoCLF9w/qN8qtDtIEWVd5i9mnyq1b3kubBHnmVpioJIJb6XW1xxBBuGF+cEA/pVsPXlQqKpHagW8PCqKqIAFVQqgcAALAfsKylJybk9rBn5HkcWEEohFhLM8jeYt/hH+UAbCt8RiZ13Fz3JLoCbNsqixKcnOuoBgykEhlYcHRxurDpFVo150ZaUHb6rg1wBWTK5gunrycj+Yxw8pb19Fr+e16u69Nu+rXWVul/qC1leWR4dSsK2uxZmLFndzxd3bdmPSazrVp1ZXm/LkuCQKWXdT4hxM2JWWQtPo5RSF09oNK6bAEWHprari3UoxpOKtG9tu/aQc4/qcV8QMTDJJBPYK7IAVkUf4ZI22b07Hz7C008Y40tTNKUd19z8n/ESW85yvrnDtA7sodQGZAtyOe2oEC9qyoV9TVVSK2bLglynA8hDHCGZ1jRUUsBq0qAoBtYE2HGq1qutqObVm3fqCjmnU+s+IgxBlkV8Pr5NVCae3ADargk3A6a2o4t0qU6SimpWvt3bN4NXER6lZQStwRqAFxfa4vtXNF2aYM7qayNcFAsEbu6KWK69NxqJY7qBfc1vi8U8TUdSSSb4Alz/J48ZA0E19DaTcGxBUhgQf0/rVcNiJ4eoqkNqBeRAAAAAAAAOYAbAVi227sGdkGRxYONo4BZWldz6WOw9CqAB5lFb4nE1MRJSntSS6fy4JM9ysYqB4Gd0VxZiunVa97DUCOaow9d0KiqJXa4gmy3CcjEkWpmCIqhmAvZRpF9IAvYVSrU1k3O1r5gz8NkATFyYsSyF5VVWQhNGlbWA2vtbjfnNbSxTlQjRcVZZ3zvn62AxuQCTFxYrlZFeJGVECposwIa9xck36RwFTTxThQlR0VaWbed8gc9UvU4uN5LXLLHyUgdeT0A6xwa7A8KnCYx4bStFO6s732dUCePKH5WOSTEzycneyMIlQsVKamEaqSbMfN5qo8RHQlGMEr782+NldsFTFdTIfF9driJ45RGI7KItPJ3vpIdTe5PprSGN0aGocE1e+d9vo0C8mV/w5kkllk5bUC5KqyqV0aU5MAKAOHPck71i6/tRlGKWjuzd9+d2wT5VgFw8McKF2WNQoZ2uxA6TVK1V1ajm9r4AjyrwvtpPpVq3d5IgvViSKAUBFi+4f1G+VWh2kCLKu8xezT5Vat7yXNgtVmBQCgFAKAUAoBQCgFAKAUAoBQCgFAKAUAoBQCgFAKAUAoCjlXhfbSfStq3d5IgvViSKAUBFi+4f1G+VWh2kCLKu8xezT5Vat7yXNgtVmBQCgFAKAUAoBQCgFAKAUAoCOSZVKqSAWJCjnJALG36A1ZRbTa3ArYjNI0MitrvGsbNZCdpCVW3Tup4dFaRoSkk1vvv4bfmC7WIFAKAr4jGojKjE6nDaQEZr6ePcg8L1eNOUk5LYvNAlilDAEcD0gg/sdxVXFp2YO6gCgFAKAUBRyrwvtpPpW1bu8kQXqxJFAKAixfcP6jfKrQ7SBFlXeYvZp8qtW95LmwWqzAoBQCgFAKAUAoBQCgFAZxwMq7x4htVtxJGrxk850rpYegMB5jW+tpvKUOjs/qvhfzBdhUhRrbUdyWtYdOwubAc252HE8ayk03kgY+MucVhGIFi8+nffTyTc1tr8f26K6qdlRqLl80CtMS7vYj+Lj40Q2vZcMokYH/rgk/etI2jFf9MW3/k7L4SQLcOYSF+RO7lp9MgVReKLQC2k7ag8oXo7Qm3NWUqUNHWLZll5u/wALK/rYHeEnnaYRl47JBh2kZY+1Z3LBgtzsCEv5gw432icaShpJPNySz2JWtfr6glyKR3jLu5bXJKVG1hGHKpawHFFB9JNUxCjGWjFbEutlf4gqYhXkxx5IqGgwmxZCy6sQ/QCDsMMP0atYuMMP7WyUt2WUVyfiBaknJxEYBQoMPK7MVBYElFQhuYEa7+oKzUUqTb23St1v9OoKmVZhM3W3KEEzYeSUpyenSBoI3BNjeUAj9uG+talTjp6PdaV73vt/a4PExskhgAdkZpZOVUooKrEhDqDbcctos3Orc970dOENN2vZK3nd5P8A7b5bmC5hsW8zhoyqxiaaNgQCW5PVGbG9w3KL6NIPOdsp0401aW2yfK9n0s+oKOAxcrJheTMY5d5pGIiABhIeQMFB7olo7nnLseetqkIKVTST9lJbd+StyyfSwNPJMQ8kWqSxPKTAEC2pFkZEa3SUUH9ebhXPiIRhO0eC6tJv4gZV4X20n0pW7vJEF6sSRQCgIsX3D+o3yq0O0gRZV3mL2afKrVveS5sFqswKAUAoBQCgFAKAUAoBQCgOJ4VdSrqrKwsVZQVI6CDsRUxk4u8XZg5fCoxVmRCyX0MUBK3Fu1J4bdFSpySaT27fPmCNcBEAAI4wAzMAI1ADNfU1hzm5uee5qzqzeek+G3gDrEYKOTTykcb6DddSA6Ta11vw26KiNScb6Lav5g7SBVZmVVDNbUwUBmtwuRubeeocpNJN5IHmHw6RjTGiovQqgD9hSU5Sd5O4Iny2EszGGEs1tTGJSzW2Go2uePPVlWqJJKTsvN5A7OCjuTycdygQnk1uUH+A7brvw4b1GsnxfHbv48wedYxbfw49k0D+GuyfyDbudhtw2prZ+J8du/jzB6cHGSpMaXXVpOgXUtuxB5rkb+imsnZq7z+gPEwMQZmEcYZ+7YRrdubtjz7AcegUdWbSTbstmezkBHgYl06Y4xoUqlo1GlTa6rYbKbDYbbCjqzd7yeebz2viwSQQKihY1VVHBVUBR6ANhVZScneTuwVcq8L7aT6VrW7vJEF6sSRQCgIsX3D+o3yq0O0gRZV3mL2afKrVveS5sFqswKAUAoBQCgFAKAUAoBQCgFAKAUAoBQCgFAKAUAoBQCgFAUcq8L7aT6VtW7vJEF6sSRQCgIsX3D+o3yq0O0gRZV3mL2afKrVveS5sFqswKAUAoBQCgFAKAUAoBQCgFAKAUAoBQCgFAKAUAoBQCgFAUcq8L7aT6VtW7vJAvViBQCgPHW4IPAgj96lO2YM+PJ0UAB5wAAAOuH4DbprZ4iTd2l0QOuxS+Mn+If71GvfBdEB2KXxk/wAQ/wB6a98F0QHYpfGT/EP96a98F0QHYpfGT/EP96a98F0QHYpfGT/EP96a98F0QHYpfGT/ABD/AHpr3wXRAdil8ZP8Q/3pr3wXRAdil8ZP8Q/3pr3wXRAdil8ZP8Q/3pr3wXRAdil8ZP8AEP8AemvfBdEB2KXxk/xD/emvfBdEB2KXxk/xD/emvfBdEB2KXxk/xD/emvfBdEB2KXxk/wAQ/wB6a98F0QHYpfGT/EP96a98F0QHYpfGT/EP96a98F0QHYpfGT/EP96a98F0QHYpfGT/ABD/AHpr3wXRAdil8ZP8Q/3pr3wXRAdil8ZP8Q/3pr3wXRAdil8ZP8Q/3pr3wXRAdil8ZP8AEP8AemvfBdEB2KXxk/xD/emvfBdEB2KXxk/xD/emvfBdEB2KXxk/xD/emvfBdECxg8KsalV1G7EksxYknjuapObm7sE9UAoBQCgFAKAUAoBQCgFAKAUAoBQCgFAKAUAoBQCgFAKAUAoBQCgFAKAUAoBQCgFAKAUAoBQCgFAKAUAoBQCgFAKAUAoBQCgFAKAUAoBQCgFAKAUAoBQCg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028" name="AutoShape 4" descr="data:image/jpeg;base64,/9j/4AAQSkZJRgABAQAAAQABAAD/2wCEAAkGBxQSEhUUEBQSFhUXExMaGBQXEBkaFhsXGh0iFh0YGhQYKCsiHxslGxYeLTIjJzUrLjozFx82OjMsNygtLi0BCgoKDg0OGxAQGzQkICU1LCw0LS0sLSw3LS0rNSssLzAsLzQsLSw0LzcsLCwsNy4sLC0sLC8sLCw0LCwsLCwsLP/AABEIANEA8QMBEQACEQEDEQH/xAAbAAEAAwEBAQEAAAAAAAAAAAAAAwQFAgEGB//EAEcQAAIBAgQBAxMCAwYGAwAAAAECAwARBAUSITETQVEGFBUiMjNDU1RhcXJzkpSxwdHTgZEjUqEHNUJidLMkNIKy8PFjdZP/xAAaAQEAAwEBAQAAAAAAAAAAAAAAAQIDBAUH/8QAOxEAAgECAgcFBgUEAQUAAAAAAAECAxEEIRITMUFRcZEyQlJhgSIzobHB0gUUNNHwI3KC4TVikrLC8f/aAAwDAQACEQMRAD8A/SK+dkigFAKAUAoBQCgFAKAUAoBQCgFAKAUAoBQCgFAKAUAoBQCgFAKAUAoBQCgI8Q1lYjiFY/sKmKu0gZuDw0rxoxxM12RSe0g4kX8XXROdOMmtBdZfcCbrCXyqb3IPx1X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DrCXyqb3IPx01sPAusvuA6wl8qm9yD8dNbDwLrL7gOsJfKpvcg/HTWw8C6y+4HeVOxVw7FysjrqIUEgWtfSAOfoqKyimmla6X8zBdrECgFARYvuH9RvlVodpAiyrvMXs0+VWre8lzYLVZgUAoBQCgFAKAUAoBQCgFAKAUAoBQCgFAKAUAoBQCgFAKAo5V4X20n0rat3eSIL1YkigFARYvuH9RvlVodpAiyrvMXs0+VWre8lzYLDuALsQB0k2H71RJvYD1WBFwQR0g7fvUNW2g9oBQCgFAQYXGJJq5NlbQ2lrHuWsDpPQbEfvV505QtpK18/QE9UAoBQCgFAKAUAoBQCgIHxkYkWMuokYMVQntiF3JA57X/AK1dU5OLmlkt4J6oBQCgIp8Qqd0bbE9JsOJsOYc5q0YuWwHUMquoZCGVgCrA3BB3BBHEEc9RKLi2mrNA7qAKAo5V4X20n0rat3eSIL1YkigFARYvuH9RvlVodpAiyrvMXs0+Qq1b3kubBjdScvXPK4qXdjPNHGDwjijbQAo5mYgljxNxzAAdeMjqdGjHgm/NvPP5Lh6sg86oZ+tZ8LLHsJsSkEqDgwkB0uR/OrLx42JB5rMLDX06kJd2LknwttXJ36kn0lcAM/G5qsU0UJSQtKJChUKVugBKne4NiN7W6SK3p0HOEppqytf19P8AYO8tzJZjIul0eNgrxuF1AkagboSpBUgggn9wRUVaLp2d00801/tJ/AF2sQYPUz33H/64/wCzFXbi+xR/t/8AaRBvVxEmZhs6WRZmWOW8MpjZCEDlxY2UarG4cWN977V0Tw7i4pte0rp52tn5eQNIH9PN/wCq5we0AoDiWTSCbE+YC5J4AD9alK7sCpgMzWV5IykkckYUtG+m+l76WBQspU6TwPMb2rWpRcIqV0096vu2rNJ7+AL1YgUAoDDzX/nsF6MZ/wBi12Uf09X/AB+bBuVxgy5sQnXkaETcoYJWUh/4RUMga6hu6BZbEjp3rpjCWolJWtdc7523bPUGpXMDA64bsmV0uVGDSxuthqlN2sTe3agdPa8K7dBfk73z0nx3LkDdRAAAAAAAABwAGwArjbbd2CB8YNZjUM7qqsyrpuAxIW5YgblTb1TV1TejpPJbOm35g6wOMSZBJGbqb81iCCVKkcxDAgjpBqKlOVOTjLaCDKvC+2k+lXrd3kiC9WJIoBQEWL7h/Ub5VaHaQIsq7zF7NPlVq3vJc2CjlmXthWlEal4ZJWlVQQGjd93WzEAoW3G9xqItbetqtVVlFyyklbmls9dwPMXlzYieF5RoigYyKhILvNYqGbTcBVBJFiSSd7W3mFaNKnKMc3LK/Bber+C43yGzXIDIzHCyNi8LIqXSMYgO2pRblFCiwJud13+tdVKcFQqRbzejb0uBlmFkXFYqRkskpgKNqU30JoNwDcb8PpSrOLo04p5q9/V3Br1ygx8hwkkcmKaRColxJkQ6lPa8mke9ibG6H9xXViKkZRpqL2Kz6t/Ug2K5STFOXsuNMiEcnLEDKv8A8kJAjYDpIff2S1161PD6L2p5cpbfl8WDarkAoBQFHO1mMDjCkCWw03t0jUATsGK3AJ2uRW2HdNVFrez/AD6gzsswki4ySYxMkcmHgUapVZ1aNnJD2Y3J1i1iwsDvzVvVqQdBQUrtNvJWWdtmS4eXIG/XEBQCgMjMcLI2LwsipdIxPrbUo7tQosCbnhv9a6qU4qjOLebtb0Br1ygx8ThJDjoZgp5NIJ0ZtS907Iw2ve38M39IrqhUisNKDebafS/7g2K5QY64WTr9ptB5M4VY9Wpe6Dl+5ve1jxrqc4fllC+elf0skDYrlBhSZayYuSbkxNHNHEGXtNcbx3AID2BRlbfe4KjY3rtVaMqCp30XFvjZp8t6Bs4dbKO1Cce1Ftv22v6P61ySd3tuCrlXhfbSfStK3d5IgvViSKAUBFi+4f1G+VWh2kCLKu8xezT5Vat7yXNgtVmBQCgFAKAUAoBQFPLoZAC2IaMyNa/JqQgAvYAMSTxJuenzCtasoN2pp289oLlZAUAoBQCgFAKAUAoBQCgFAKAUAoBQFHKvC+2k+lbVu7yRBerEkUAoCLF9w/qN8qtDtIEWVd5i9mnyq1b3kubBarMCgFAKAUAoBQCgFAKAUAoBQCgFAKAUAoBQCgFAKAUAoBQFHKvC+2k+lbVu7yRBerEkUAoCLF9w/qN8qtDtIEWVj+BF7NPlVqvvJc2DE6hpGZMUXeRyMfikGuV3siNZVGomwA6K7PxBJSp2SXsReSSzaz2EEkszdlUj1voOBkcpyjaNYkVA2m9r6WNVUY/knK2ekle26zZJBjHbDZjCzSSmDFI0WhpWKJiB26kKxsNagiwHEeerwUa2EkklpQzvZXcdj3bnmC+t5saSHcR4dArKsjBHmks9mUGx0R6Tv44dFY5U8PmleTvs2RWWXN/IGJicSgx+LSeTFiJcPAyiOTEkKW1amAhPa7AebbauuMJPDU5QUb3azUc7WttBaz0kTZciSTBJHdGtNIpdBEWGoqRvcA341nh7OnWk0rpJrJOzvbIgk6ocPJhIZMThZZSYlLvDLM8sciDdheQlkYKCQVIF+IN6rhZQr1FRqxWeSaSTT3bLJ+pJ9DhJxIiONg6KwB42YX+tcM46MnF7sgfN9W8ul8H286q+KCOIpJVLJoZrWiNzuBw32rv/AA9XjVyTajdXSed1xyB5jczWCE9avMXmxkMCmcytyUkmkX0z9tYKdVuFzU06Lq1P6qVoxcvZsrpX4ZbcuQNdskQrYviNXjeuZA9+nY6R6ttPmttXKsTJPYrcNFW/f1vfzBgYvNJWy/HLI7CfC8snKoShYqutJO0tYlWFxwuDtau6FCmsVScV7M7Ozztd2az8/gQSYWdjPgutZ2kDRscShnMqhNGznUToblCALWvc7WBqs4pUqutjaz9l2tnfZuurdPUH11eWSZPVRmbYbDs8YBcvHGmruQ8jBAW8w1Xt5q6cJRVaqoy2Zt8krg7GRoVs7zu+15euJFe/SAhCr6FAHmqPzMr3iklwsn81d+uYM3KWad5sPiJJS+ElC60laIyJIgeN35K3bBSQQO1vvbhborJUoxq00rTWxq9mnZpXvlf13AqdTmEM5xqyTYr+HjZYoyMXKCqKqkAdtY2LHjetMVUVLVOMY5xTfsrN3fl8gS47HGPNkDNOYzgWbk05aRdfK6Q3Ix3/AMO17W/Wop0tPAtpK+la70VlbZd2+YOc7zLXisCsZxKBp3Dgx4iFWURswBDBQ24HTTD0dGjVctF2StnGVs1wu0BnE4XMo0d8QImwcjFIpJ7aw6qG0Qm42J34dPNShG+ElKKV1JK7UdlnvYOOqPEBMJhXhlnCHFYYco08quYnfttbMQ1tP82481WwsHKvUjOKvoyysmrpZW3dAW8olc46VYZTLhBAha8hkCYgse0SQknvYuVubal4XFZV4xWGi5xtO73WvG21rnknvzB31U4p4ZIZX5TrRRIJ+TLBlJtokbR2xjG9wOm5BtUYOEakZQjbWO2jffxSvlfh0INbKYkWIck5kjYllYyF+1Y6gA5JJUX281ctZyc3pqzWWy2zy4knOVeF9tJ9Kmt3eSIL1YkigFARYvuH9RvlVodpAiyrvMXs0+VWre8lzYMDJMvxuGTEqqYVjJiZ5oycTIAOUN7OBGeHm48NuNd2IrYatKDbkrRUXkt3D2iC6+XS9kExFk5JcK0J7c69TOJNQW1rDT089YqtT/KulnfS0vKyTXH6EljqlynrrDvEDpfZo3/llQ6kb9xv5iaphK+oqqbzWxrinkwT5PgjDEqM2p92kf8AmkY6nb0FibDmFhzVnXqKpNySstiXBLJfAGXFl2ITHT4hVgaOWKJADO6veO+5AjIsS3TzV0urRlh4Um2mm3sTWf8AkuBB5neXYiSTBSosJMDs8imVlBLJoIQ6TcC53NuAph61GEKsG37Sssk9jvnmgT5rgp8UhhcRxQvtIVkLysn+JFGkKtxtquxsTtwNUo1aVCWsV5SWzKyT4vNt8suZJsogAAAsAAAOgDYCuVtt3YMfqhy2WaTCtFydocQJG1OVJGlkstlO/bc9uFdWGrQpxqKV/aVlZeafFcCC3neVLiYjGxKm6srr3SSIdSuL84I+lZ4eu6M9NZ7muKe1EnEMmKC2eOBnG2sTMqN/m0aSV9Xf089TJUG7ptLhZN9b2fPLkDNxXU63WWKhRlefEiVnka6qZJBpuANRVFAAA32HG9zW8MXH8xTnJWjC1ks8l0z8yD3E5A5SGWDk4sXCirq3Mci2AaKQgAlDa4Nrg2IpDFR0pQneVOT9Vwa8/gyTdwjuVBlQI9t1D6gD5msLj9BXFNRUvZd1ysCDOssTFQvDJcK44qbMpBurKf5gwBHorShWlRqKpHav5YEGGfFqumRIJGAsJRKyB/8AMyaSUPmGofIWmqDd4tpcLXtyd1f1sDrJsr5Eyu7a5ZpNcjgWFwAqqo5lVQAL78Tz0r19ZoxStGKsl8W35tgq9TOWSwNijLydpsVJMuhy1lYKoVrqN+1/rWmLrQqqmoX9mKjmuF/N8QHyuU5iuJ/h8kMI0PdnXqL8pfTptba3Girw/KOjnfS0vLZbj9Ae59lsss+EkjCaYJnd9TkEgoUsoAN+657cKjD1oQp1IyveSSWXnfiCPG5dP1/HiY1hMa4Z4iGmZXuzB7gBGG2kc/OeFWp1qX5Z0pN3bTySayVuK4kHPVDls+JhhULCHTFRSuvKNo0Rvq0htPbEiw3AHGpwtalRqSd3ZxaWW9q3H9wd4nKZI5hiMEI1ZgBPAx0xyAcGDKDplXptuNjUQxEJ09VWvZbHta8uT4biTQnecMNEcbIU7ZWlKlXv0hSGUg79Fue9YRVK2bafK+XVAh6nMoGFh5IEWMkr6VFkTWxfQg/lW9h++17VbFYh16mm+CXm7K135sE2VeF9tJ9KrW7vJEF6sSRQCgIsX3D+o3yq0O0gRZV3mL2afKrVveS5sFqswKAUAoBQCgFAKAUAoBQCgFAKAUAoBQCgFAKAUAoBQCgFAUcq8L7aT6VtW7vJEF6sSRQCgIsX3D+o3yq0O0gRZV3mL2afKrVveS5sEsGIRwTGysAzKSrAgMpsVNucHiKrKEo9pW3glqoFAKAUAoBQCgFAKAUAoBQCgFAUsRmQSeKEq95RIVcadHaAEg73vY9FbRouVOVRPZbLn8AXaxAoCKDEI9+TZW0sytpYGzLsVNuBB4irShKPaVt/oCWqghxmKWJC7mwFh6SxCqo85YgDzmrwg5y0Yg8w+ILM6lHXQQLtps1xe6lSfQb23pKCSTTvf+ZgnqgFAKAo5V4X20n0rat3eSIL1YkigFARYvuH9RvlVodpAiyvvEXs0+VWq+8lzYKnU3izLHISkaFcTiUIRbKSkhQvbpYi59Na4qnoSSTbuovPzV7egNWuYGZnubLhlRn7VGkCNKVJSMFWIdwP8JZQt9gC4vXRh8O6zajtSvbjsyXz9AW8BMXQMxQ3LWKNdCmo6GB86WPpJrOpFRlZX9eO/wCILFZgUAoBQHjHY2FzbYX4+a9EDJgzVhihh5OSbVE8itGT2pRlVkcEnftxY7cDsK6pUI6nWxvk0s997tNdNnxBr1ygUAoBQCgMPNf+ewXoxf8A2LXZR/T1f8fmwblcYBoDJ6nMYZUlJSNSmKxMZ0LYMUcqXI6Wtc104qnoSik27xi8/NXsDWrmB8/1caut00kD/isHe4J8OluBHPb/AM3ru/D7a138M/8AxZBvre3bWvz2Fh+xrhdtxJ7QGY+aXmkhTYxpGzMYncXe9lATzLck/wAwtfe3QqFqaqS333pbLceYLOWYlpI1d42jY6gUa9wQStxexKm1wSBsRsKzqwUJuMXdcf5/LgjyrwvtpPpVq3d5IgvViSKAUBFi+4f1G+VWh2kCLK+8RezT5Var7yXNgr5HlrYdXVnD655pbiMrYyOZCtixvYtxrTEVlVkmlayS232K3BA0q5wQYiNiVKsABq1KVuGBFrcRb071eLir3X+gRZTly4ePk0AA1yNYCyguxchV5lBbYVatWlVlpS8l0VswXKyAoBQCgIcdh+UjePUy60ddSmzLqFtSnmIvtV6c9Cala9nezBj4LIpEkw7mWM8hA8OlcOVVkbQbjtjpa8XnG/DnrqqYmEoziov2mpZu+efl5g3q4gKAUAoBQGbjctZ8RBMHUCES9oYiS3KAL3eoWtboNdFOtGNKcGu1bO+y3lb6g0q5wDQGbkeWNhxKGcPymIml2jK2MrFyu7G9ieO1dGIrKq4tK1kltvsVuCBpVzgzc+y1sRGEVwlpYXuYy/e3EgFgy8StdGGrKlPSavk1tttTXB8QaQ89c4FAZcmVEYg4iFwrOipKjJqVwl9DAggq41EX3Fja3PXSq6dLVTV0ndO+y+3mv5cGlGCB2xuem1h+g6P3rndtwKeVeF9tJ9K1rd3kiC9WJIoBQEWL7h/Ub5VaHaQIsq7zF7NPlVq3vJc2C1WYFAKAUAoBQCgFAKAUAoBQCgFAKAUAoBQCgFAKAUAoBQCgKOVeF9tJ9K2rd3kiC9WJIoBQEWL7h/Ub5VaHaQIsr7zF7NPlVqvvJc2DJwHVBI2OkwcsKIUiEiuJi2tCQLhSotubHfmNdVTCQjho14yvd2ta1n1BZzXqgiw8+HgkPbYhmCm+y2GxPrMQo8581Z0cJOrSnUjsj/PlmDvqjzVsNEHjjErNLHGsfKaCzSMFABsem/6VGFoRrT0ZOySbva+zPigM0zkQcmrKXnlOmOCNgSxG5IZrAIo3LG1v6VFHDurpNO0Vtb3fPN7kDiSXGhdQjwhPiuXkB9AmK2v6VAqyjhr2cpc7L5X+oJskzhMSrFQyOjlJInFnjccVYDb0EbGqYjDyotJ5p5prY0DKwfVFPLicVh48PDqw3J3LYpgG5Qaha0Ztt010zwlKFGnVlN2nfurK2XiILvUz1QLjFksjxSRSGOWJiCVcf5hsRsd/MayxeEeHazupK6a3okp5lnmLggknkwsPJoC1uvGEmm9hdBEQGtbbVWtLC0KtRU41Hd5dlWvz0r/AEmBzjFypBKMLDycvIm64xmdY5LHUUMQB0q1yAeaq1MPh4SlDWO8b93Jtbr6T+QOs4z94MXhsMsSMMSZNLmYrp5MBmuuk347b/tUUMLGpQqVXK2hbK22/qDaxTsqMUCkgEgMSAbb8QDauSCTkkwZXUhnjY7CriDGsesvZeULdyxTc2HOtdWOwqw1Z0r3tbO1tufFghynP5JcZPhZYUjaFVYMJi2tW4MoKjbcX85q1bCwhQhWjK+llstZr1YLOP6oIocVBhX7udXIPMNPcg+sbgedazp4SdSjOstkbfz0B11QZq2HWMxxiVpJkiVDJouzX3vpOwAJPmBqMNQjVctJ2STd7X2eqA6o80fC4Z5wiOY11MhkKi1wDZtJ6ecUwtCNesqbdr77X+oLeVYppYY5GUKXjR9IYsBqAa2ogX49FZVoKFSUE72bXDZ1Bl4HPZHx02EaJAIo0cyCYkkPawCFRvv081dNTCwjh41lJ+02rW4ed/oDrG568eNhwgiUiZHcScqRYICSCmnjttv8AtUU8LGWHlW0uy0rW4+d/oDjqoz98I2HCxJIJ50hBMpUqz8CQFNxU4PCxrqbcraKctl9nqgbw8/GuIHzeK6opxjjg4oIWbkOWDvimQaNWmxAjbtr/AKeevQhhKTw2vlNpX0bKKee3xIGzlk0zK3XEaRsHIASUupUAWYMVXjc83NXJVjTi1q5XXmrfV/MFysgUcq8L7aT6VtW7vJEF6sSRQCgIsX3D+o3yq0O0gRZV3mL2afKrVveS5sHzfVket8TgsbwVZDBMdrclNsGY9Ctv+tehgf6tGrh97Wkucf3QKWa5ScfhcViUvyjsrYUjiI8OTyek/wCduUa/RKOitaOIWFrU6T2LKXOW2/LJegLmSZsMxkwrixWGATSAcBiJAYlX/pAlP6qayxFB4SFSL2yeiv7Vm36+z8Qc48mPO4Gk7iTBSRxE8OVDa2HmJW37gVNO0vw6ajtUk3ytZfEH2NeUD4/K/wC+sWY7aOtIBNbx1xov5+TvXq1v+Pp6W3Sdv7d/xBnZbNOua5ocNFFKf+FurzmPwe2khWBvvxtwG9b1Y0pYKhrJNdrYr7+a+pBr/wBnskbRTNuMS+IkbFIwsyTE9zp/kA7np357iuX8TUoziu4klF8Vx58SS31ff3divYn5isvw39VT5gtdSf8AyOE/0mG/21rPG/qan90vmwfPdWSFszysKxQk4uzgAkdovAMCP36a78C0sHiG1fs5erBv4jL5tDf8XL3LeBg6PUrhjVp6S/prrL9wY/8AZN/dcHrT/wC61dX41+sn6fJAdVLDC4/B4w2CPqw0zcwV+2jJPMA4JJNMGnWw1WhvXtrmsn8AZ2cZW2LwU2NQETtIuIw5tdligvyQHrJqa3TLXRQrqhiI4eXZtoy5y29HZckDWybM1zCeGZO9w4dXI5hiJxbTfpSMN/8AqK5a9F4WnKEtsnb/ABj+7t0Ba/tA/u7Fey+orP8ADf1dPmBkeAmOGgIxUoBghsBFDYDQNrlL0xFWmq0/6a2vfLjzBl9T8bLnGMDu0h62w/blVBPDmQAV0Ylp4Gk0re1LL/6CXN/76wP+mxPyNVof8fV5xBH/AGj91l3/ANnh/nVvwrZW/skQfZ15JJ8Li43bPrRvobsd3WgNtyh2sf8AzavZg4r8N9pX9vluB9dlcMqqRPIJG1uQwTSNF+1GkcCB/W9eXWlTk701ZWXnnvBcrIFHKvC+2k+lbVu7yRBerEkUAoCLF9w/qN8qtDtIEWVd5i9mnyq1b3kubBHnmVpioJIJb6XW1xxBBuGF+cEA/pVsPXlQqKpHagW8PCqKqIAFVQqgcAALAfsKylJybk9rBn5HkcWEEohFhLM8jeYt/hH+UAbCt8RiZ13Fz3JLoCbNsqixKcnOuoBgykEhlYcHRxurDpFVo150ZaUHb6rg1wBWTK5gunrycj+Yxw8pb19Fr+e16u69Nu+rXWVul/qC1leWR4dSsK2uxZmLFndzxd3bdmPSazrVp1ZXm/LkuCQKWXdT4hxM2JWWQtPo5RSF09oNK6bAEWHprari3UoxpOKtG9tu/aQc4/qcV8QMTDJJBPYK7IAVkUf4ZI22b07Hz7C008Y40tTNKUd19z8n/ESW85yvrnDtA7sodQGZAtyOe2oEC9qyoV9TVVSK2bLglynA8hDHCGZ1jRUUsBq0qAoBtYE2HGq1qutqObVm3fqCjmnU+s+IgxBlkV8Pr5NVCae3ADargk3A6a2o4t0qU6SimpWvt3bN4NXER6lZQStwRqAFxfa4vtXNF2aYM7qayNcFAsEbu6KWK69NxqJY7qBfc1vi8U8TUdSSSb4Alz/J48ZA0E19DaTcGxBUhgQf0/rVcNiJ4eoqkNqBeRAAAAAAAAOYAbAVi227sGdkGRxYONo4BZWldz6WOw9CqAB5lFb4nE1MRJSntSS6fy4JM9ysYqB4Gd0VxZiunVa97DUCOaow9d0KiqJXa4gmy3CcjEkWpmCIqhmAvZRpF9IAvYVSrU1k3O1r5gz8NkATFyYsSyF5VVWQhNGlbWA2vtbjfnNbSxTlQjRcVZZ3zvn62AxuQCTFxYrlZFeJGVECposwIa9xck36RwFTTxThQlR0VaWbed8gc9UvU4uN5LXLLHyUgdeT0A6xwa7A8KnCYx4bStFO6s732dUCePKH5WOSTEzycneyMIlQsVKamEaqSbMfN5qo8RHQlGMEr782+NldsFTFdTIfF9driJ45RGI7KItPJ3vpIdTe5PprSGN0aGocE1e+d9vo0C8mV/w5kkllk5bUC5KqyqV0aU5MAKAOHPck71i6/tRlGKWjuzd9+d2wT5VgFw8McKF2WNQoZ2uxA6TVK1V1ajm9r4AjyrwvtpPpVq3d5IgvViSKAUBFi+4f1G+VWh2kCLKu8xezT5Vat7yXNgtVmBQCgFAKAUAoBQCgFAKAUAoBQCgFAKAUAoBQCgFAKAUAoCjlXhfbSfStq3d5IgvViSKAUBFi+4f1G+VWh2kCLKu8xezT5Vat7yXNgtVmBQCgFAKAUAoBQCgFAKAUAoCOSZVKqSAWJCjnJALG36A1ZRbTa3ArYjNI0MitrvGsbNZCdpCVW3Tup4dFaRoSkk1vvv4bfmC7WIFAKAr4jGojKjE6nDaQEZr6ePcg8L1eNOUk5LYvNAlilDAEcD0gg/sdxVXFp2YO6gCgFAKAUBRyrwvtpPpW1bu8kQXqxJFAKAixfcP6jfKrQ7SBFlXeYvZp8qtW95LmwWqzAoBQCgFAKAUAoBQCgFAZxwMq7x4htVtxJGrxk850rpYegMB5jW+tpvKUOjs/qvhfzBdhUhRrbUdyWtYdOwubAc252HE8ayk03kgY+MucVhGIFi8+nffTyTc1tr8f26K6qdlRqLl80CtMS7vYj+Lj40Q2vZcMokYH/rgk/etI2jFf9MW3/k7L4SQLcOYSF+RO7lp9MgVReKLQC2k7ag8oXo7Qm3NWUqUNHWLZll5u/wALK/rYHeEnnaYRl47JBh2kZY+1Z3LBgtzsCEv5gw432icaShpJPNySz2JWtfr6glyKR3jLu5bXJKVG1hGHKpawHFFB9JNUxCjGWjFbEutlf4gqYhXkxx5IqGgwmxZCy6sQ/QCDsMMP0atYuMMP7WyUt2WUVyfiBaknJxEYBQoMPK7MVBYElFQhuYEa7+oKzUUqTb23St1v9OoKmVZhM3W3KEEzYeSUpyenSBoI3BNjeUAj9uG+talTjp6PdaV73vt/a4PExskhgAdkZpZOVUooKrEhDqDbcctos3Orc970dOENN2vZK3nd5P8A7b5bmC5hsW8zhoyqxiaaNgQCW5PVGbG9w3KL6NIPOdsp0401aW2yfK9n0s+oKOAxcrJheTMY5d5pGIiABhIeQMFB7olo7nnLseetqkIKVTST9lJbd+StyyfSwNPJMQ8kWqSxPKTAEC2pFkZEa3SUUH9ebhXPiIRhO0eC6tJv4gZV4X20n0pW7vJEF6sSRQCgIsX3D+o3yq0O0gRZV3mL2afKrVveS5sFqswKAUAoBQCgFAKAUAoBQCgOJ4VdSrqrKwsVZQVI6CDsRUxk4u8XZg5fCoxVmRCyX0MUBK3Fu1J4bdFSpySaT27fPmCNcBEAAI4wAzMAI1ADNfU1hzm5uee5qzqzeek+G3gDrEYKOTTykcb6DddSA6Ta11vw26KiNScb6Lav5g7SBVZmVVDNbUwUBmtwuRubeeocpNJN5IHmHw6RjTGiovQqgD9hSU5Sd5O4Iny2EszGGEs1tTGJSzW2Go2uePPVlWqJJKTsvN5A7OCjuTycdygQnk1uUH+A7brvw4b1GsnxfHbv48wedYxbfw49k0D+GuyfyDbudhtw2prZ+J8du/jzB6cHGSpMaXXVpOgXUtuxB5rkb+imsnZq7z+gPEwMQZmEcYZ+7YRrdubtjz7AcegUdWbSTbstmezkBHgYl06Y4xoUqlo1GlTa6rYbKbDYbbCjqzd7yeebz2viwSQQKihY1VVHBVUBR6ANhVZScneTuwVcq8L7aT6VrW7vJEF6sSRQCgIsX3D+o3yq0O0gRZV3mL2afKrVveS5sFqswKAUAoBQCgFAKAUAoBQCgFAKAUAoBQCgFAKAUAoBQCgFAUcq8L7aT6VtW7vJEF6sSRQCgIsX3D+o3yq0O0gRZV3mL2afKrVveS5sFqswKAUAoBQCgFAKAUAoBQCgFAKAUAoBQCgFAKAUAoBQCgFAUcq8L7aT6VtW7vJAvViBQCgPHW4IPAgj96lO2YM+PJ0UAB5wAAAOuH4DbprZ4iTd2l0QOuxS+Mn+If71GvfBdEB2KXxk/wAQ/wB6a98F0QHYpfGT/EP96a98F0QHYpfGT/EP96a98F0QHYpfGT/EP96a98F0QHYpfGT/ABD/AHpr3wXRAdil8ZP8Q/3pr3wXRAdil8ZP8Q/3pr3wXRAdil8ZP8Q/3pr3wXRAdil8ZP8AEP8AemvfBdEB2KXxk/xD/emvfBdEB2KXxk/xD/emvfBdEB2KXxk/xD/emvfBdEB2KXxk/wAQ/wB6a98F0QHYpfGT/EP96a98F0QHYpfGT/EP96a98F0QHYpfGT/EP96a98F0QHYpfGT/ABD/AHpr3wXRAdil8ZP8Q/3pr3wXRAdil8ZP8Q/3pr3wXRAdil8ZP8Q/3pr3wXRAdil8ZP8AEP8AemvfBdEB2KXxk/xD/emvfBdEB2KXxk/xD/emvfBdEB2KXxk/xD/emvfBdECxg8KsalV1G7EksxYknjuapObm7sE9UAoBQCgFAKAUAoBQCgFAKAUAoBQCgFAKAUAoBQCgFAKAUAoBQCgFAKAUAoBQCgFAKAUAoBQCgFAKAUAoBQCgFAKAUAoBQCgFAKAUAoBQCgFAKAUAoBQCg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026" name="Picture 2" descr="100 'Happy Epiphany' Wishes &amp; Greetings for Three Kings Day - Parade">
            <a:extLst>
              <a:ext uri="{FF2B5EF4-FFF2-40B4-BE49-F238E27FC236}">
                <a16:creationId xmlns:a16="http://schemas.microsoft.com/office/drawing/2014/main" id="{09547B61-894B-471C-B7D7-FE1B8F6662B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1100"/>
          <a:stretch/>
        </p:blipFill>
        <p:spPr bwMode="auto">
          <a:xfrm>
            <a:off x="0" y="611442"/>
            <a:ext cx="9144000" cy="54306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1629</TotalTime>
  <Words>1212</Words>
  <Application>Microsoft Office PowerPoint</Application>
  <PresentationFormat>On-screen Show (4:3)</PresentationFormat>
  <Paragraphs>134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Tahoma</vt:lpstr>
      <vt:lpstr>Office Theme</vt:lpstr>
      <vt:lpstr>Prayer Resources                         Week 16               Monday 5th  January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135</cp:revision>
  <dcterms:created xsi:type="dcterms:W3CDTF">2015-01-07T12:22:51Z</dcterms:created>
  <dcterms:modified xsi:type="dcterms:W3CDTF">2026-01-04T18:29:37Z</dcterms:modified>
</cp:coreProperties>
</file>