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73" r:id="rId4"/>
    <p:sldId id="274" r:id="rId5"/>
    <p:sldId id="275" r:id="rId6"/>
    <p:sldId id="276" r:id="rId7"/>
    <p:sldId id="285" r:id="rId8"/>
    <p:sldId id="286" r:id="rId9"/>
    <p:sldId id="283" r:id="rId10"/>
    <p:sldId id="282" r:id="rId11"/>
    <p:sldId id="284" r:id="rId12"/>
    <p:sldId id="281" r:id="rId13"/>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6D54"/>
    <a:srgbClr val="556F56"/>
    <a:srgbClr val="4E544E"/>
    <a:srgbClr val="7A847A"/>
    <a:srgbClr val="00CC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24" autoAdjust="0"/>
  </p:normalViewPr>
  <p:slideViewPr>
    <p:cSldViewPr>
      <p:cViewPr varScale="1">
        <p:scale>
          <a:sx n="81" d="100"/>
          <a:sy n="81" d="100"/>
        </p:scale>
        <p:origin x="1517" y="5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80EACA1-6AFC-4069-8A0D-7C22BF8320B5}" type="datetimeFigureOut">
              <a:rPr lang="en-GB" smtClean="0"/>
              <a:pPr/>
              <a:t>14/01/2026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95EE93-329A-425D-B059-44829F2B386C}"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0EACA1-6AFC-4069-8A0D-7C22BF8320B5}" type="datetimeFigureOut">
              <a:rPr lang="en-GB" smtClean="0"/>
              <a:pPr/>
              <a:t>14/01/2026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5EE93-329A-425D-B059-44829F2B386C}"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ogle.com/search?q=vocation+christian&amp;sca_esv=b9266a0addfdcf78&amp;udm=7&amp;biw=1389&amp;bih=644&amp;aic=0&amp;sxsrf=ANbL-n5yjvRIuoZOinJrw9P7sO_pBNMobw%3A1768394838072&amp;ei=VpBnacaVBOiEhbIPl8aYkQM&amp;ved=0ahUKEwjGmJWRiIuSAxVoQkEAHRcjJjIQ4dUDCBE&amp;uact=5&amp;oq=vocation+christian&amp;gs_lp=EhZnd3Mtd2l6LW1vZGVsZXNzLXZpZGVvIhJ2b2NhdGlvbiBjaHJpc3RpYW4yBRAAGIAEMgYQABgWGB4yBhAAGBYYHjIIEAAYgAQYogQyCBAAGIkFGKIESJwiUMsIWNsdcAF4AJABAJgBeKABqwWqAQM5LjG4AQPIAQD4AQGYAgugAuEFwgILEAAYgAQYsQMYgwHCAgsQABiABBiKBRiGA8ICBxAAGIAEGArCAgsQABiABBiKBRiRAsICChAAGIAEGBQYhwKYAwCIBgGSBwQxMC4xoAeUKLIHAzkuMbgH2gXCBwUwLjUuNsgHJoAIAQ&amp;sclient=gws-wiz-modeless-video#fpstate=ive&amp;vld=cid:510aea26,vid:kc_HVRtthvk,st:0"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voc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5" y="956599"/>
            <a:ext cx="5472608" cy="4411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fontScale="90000"/>
          </a:bodyPr>
          <a:lstStyle/>
          <a:p>
            <a:pPr algn="l"/>
            <a:r>
              <a:rPr lang="en-GB" sz="2000" dirty="0">
                <a:latin typeface="Tahoma" pitchFamily="34" charset="0"/>
                <a:ea typeface="Tahoma" pitchFamily="34" charset="0"/>
                <a:cs typeface="Tahoma" pitchFamily="34" charset="0"/>
              </a:rPr>
              <a:t>Prayer Resources	                        Week 18               Monday 19</a:t>
            </a:r>
            <a:r>
              <a:rPr lang="en-GB" sz="2000" baseline="30000" dirty="0">
                <a:latin typeface="Tahoma" pitchFamily="34" charset="0"/>
                <a:ea typeface="Tahoma" pitchFamily="34" charset="0"/>
                <a:cs typeface="Tahoma" pitchFamily="34" charset="0"/>
              </a:rPr>
              <a:t>th</a:t>
            </a:r>
            <a:r>
              <a:rPr lang="en-GB" sz="2000" dirty="0">
                <a:latin typeface="Tahoma" pitchFamily="34" charset="0"/>
                <a:ea typeface="Tahoma" pitchFamily="34" charset="0"/>
                <a:cs typeface="Tahoma" pitchFamily="34" charset="0"/>
              </a:rPr>
              <a:t> January</a:t>
            </a:r>
            <a:br>
              <a:rPr lang="en-GB" dirty="0"/>
            </a:br>
            <a:endParaRPr lang="en-GB" dirty="0"/>
          </a:p>
        </p:txBody>
      </p:sp>
      <p:sp>
        <p:nvSpPr>
          <p:cNvPr id="3" name="Content Placeholder 2"/>
          <p:cNvSpPr>
            <a:spLocks noGrp="1"/>
          </p:cNvSpPr>
          <p:nvPr>
            <p:ph idx="1"/>
          </p:nvPr>
        </p:nvSpPr>
        <p:spPr/>
        <p:txBody>
          <a:bodyPr>
            <a:normAutofit/>
          </a:bodyPr>
          <a:lstStyle/>
          <a:p>
            <a:pPr algn="ctr">
              <a:buNone/>
            </a:pPr>
            <a:endParaRPr lang="en-GB" sz="2400" dirty="0">
              <a:latin typeface="Tahoma" pitchFamily="34" charset="0"/>
              <a:ea typeface="Tahoma" pitchFamily="34" charset="0"/>
              <a:cs typeface="Tahoma" pitchFamily="34" charset="0"/>
            </a:endParaRPr>
          </a:p>
          <a:p>
            <a:pPr algn="ctr">
              <a:buNone/>
            </a:pPr>
            <a:endParaRPr lang="en-GB" sz="7200" b="1" dirty="0">
              <a:latin typeface="Tahoma" pitchFamily="34" charset="0"/>
              <a:ea typeface="Tahoma" pitchFamily="34" charset="0"/>
              <a:cs typeface="Tahoma" pitchFamily="34" charset="0"/>
            </a:endParaRPr>
          </a:p>
        </p:txBody>
      </p:sp>
      <p:sp>
        <p:nvSpPr>
          <p:cNvPr id="21506" name="AutoShape 2"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508" name="AutoShape 4" descr="data:image/jpeg;base64,/9j/4AAQSkZJRgABAQAAAQABAAD/2wCEAAkGBxQTEhUUExQVFRUWGBoXGBgXGBgXFBwYGBgYHRcaFhgYHCggGBolHBgVITEhJSkrLi4uGB8zODMsNygtLisBCgoKBQUFDgUFDisZExkrKysrKysrKysrKysrKysrKysrKysrKysrKysrKysrKysrKysrKysrKysrKysrKysrK//AABEIAMIBAwMBIgACEQEDEQH/xAAcAAABBAMBAAAAAAAAAAAAAAACAAEDBAUHCAb/xABOEAABAwIDBQUGAgYFCAoDAAABAAIRAyEEMUEFElFhcQYHgZHwEyIyobHBQtEjUmKz4fEUY3KSwiQmNXN0goSyJTM0U1Rkg5Oj4hUWQ//EABQBAQAAAAAAAAAAAAAAAAAAAAD/xAAUEQEAAAAAAAAAAAAAAAAAAAAA/9oADAMBAAIRAxEAPwDLVMRugHIB0QM84ERnc/NTm+XT8oUNAGJcRnwjIn7WUoOcwIMjoZieGvkgIg3ztn5JoHA/zlGBf1khawkXMZ+RNuqAHOdyGmV9IzzTgA+9cXg6XEXjpEFTBg8fPI6c5SfTtn48+KCMEGeAtPMEz8wgLY0tefIXU5pCxz8L5pnCPL19UAtda2v5Z/NNvRfLLzJgecoWsje3czJubeXDJSsFr3v97WCBs4vqhD5nOAdNeiJtO0CwyjTqjDAYm3r15oAqEnIT49E25B5XHr5+aKk8EZzHlYpt3U53yy6/RAwafn5cPohdB0M59fVk+5LbwbzeDfRBu3nIgcLxdAAEnPK0cE7b3iDoOV1I9mRk5XjLy5oXGfL+R9cUFZzt3KJ46qpmIcd0iZHEK3jWkt3RcwI011WKqUqhqgSIEh1iJF48ckEtanrnaNPmYUJgCSIOXSwUxIDbQSchl06XUb6hcIBzF7yM8vogibUAO6b2JvnGUiPLxUJrSHNAy665Ag+ClZcDjcRp4FCSQD7oJOfHL6oIMS0B0wBIi+fEX8XearODZsLn5zH5hTYymLFxgSDxvlpmc1G6mBkNeAjx8kEDn5xEiAeRzmeN1WNrR/aIy8/mrBp3MxlfnHL1mqzvesCAYymRr6hBWcSSRIgSfyPH+ahrVJlT12gE9OA8Y8VTzE5acDxQRPF9Ms9fViosQZABmcrZeKNwIM3iOWY58M1BXbfUWn0EDCllnlwn7pKJtR2hMdEkG7abTmcr9PUIjTkaafK90OGfOsm4MZCDl5QpS6PrAQRsbLfeztMG+h00MEKUOiMtLJ6d+X8/yT1WadEEYG6L3dzuLm1hpp4Kc5eOnMgIYPyz0kRopQfuggcyHTa/rxKZ44KaoOItl+SQi0jK/EIIGiSc4nRORy69I0U3s7zbK3z/AIeSdnGcs0ETeF/5QkBrwuCPBWAyPP190Efxv65oI2wk31/BFYZjx6/yTOGYb1/PhoSgZzb25oKmhvwMcOc6KaPWlkAERpJMeMyghc+3kJ8cuuSgoHeDnQeEG2XUKyRa/q6YZX84i+ttEEG7aQLfZVK72iCfdHnmYt61VyoY45xlbr9VC4GczEHoeE80FSo2eBIVatB65qzU4GwEGx65hROpi44GJ+vkgqsYZ4ROefq+SCoGhwI1ibXjlfp5KY0nQcpj0PJM4DLy18+OaCs9ogzpy6qlGhIP5nLyWRxMAEwYgG13E/ijhcnyVGoyWgRkc9TwlBXIlts7SCbZcvG/NVarfwjIR8pj5FW3Agkj3TBi1v46KoXiCd7kZteyCrVvlaRfj0+aquuLQNR4Z3V0HK0xPTI/wVauIgnlPRBTa8Aa5zfn/FBVrDMG3LNTvIjlz4SqlYWPLyiyAGb0CPqkkxkifdv1ToN00AGzDQ0Ekm2Zm58c1LVfAJ3SYBMRcnQeMfNG+Ik5C/rinc2Yz0J+sfmgINnPhpmkLAjhl9kR5RmJm1p97qUevKLBADBIv/G8ImDkR9xKJw16m2cwiAyE889BmgY5g8L+MJboOf8AOFJNxojY22XH0EEZvyic/K6YM8Lg+SkPXLgiczMIK15MWAHG2v0+6UecKYCNOXr5pmURkRJ9ZoIXDQdUwHHxVhwj6JqjRE6oItzw9FC5gPqM1ZY26BzQRI1y9cUFM07Rc+in3VPu2ATDIx4/wQUt298ss569Lz8lE50yCCLff+XmrNeCBFpMc55KTDbPqvAii8dW28zZBiMSwZ5Hjr4cVFUoggm0EZDPem5jWVnKXZ3En/8AmdYl9Oczwekey+K0Zr+tTjxG94IPMNEEzzzjhmgc2xEC4vqL5/dZyr2bxLd7epOAMXljpOQENcTrGSxDqLqe9vF13EHeBEEQC0SLEcEFao20CyqAmJOQ08Vcc626OIuY++cqt7Eg6zwixy+qCs8yYAN56SYtKq4igDJNxAtaJvc+uKu16fxQYGhN45kfxVOtJaMpsDpe33QUxkTx+lvBVazZBtbLjkFaFKJGZnjlMW8FWqm5mIi/WyCnJN4JFr9Zsq7xJ+xEHTzzVyqCDcnoqbhHEePifNBXjhKZOOUDrn4pkG+yzKOU9NfHNSNFuaQyN+Xmj9kYgoALToONtc/5qQMPQ+dvt/BGR6+qdrZv4EoEWpg0Z8RB+f5qSAU9MA38EAtHlHr7J6dOyPcgIjwQQRyIufvnxlS7vrVShv0QZA6X+9vXNBC5l5vllp19cSiNrkhTaJizjBE+gggqMvc5C6Ij+CmcD1+qW5e+X5oIQ2U72jQXzIGal3QB8/XzWSwGyC73qnutOTcnHr+qOWfRBiKOGc8xTG8Z5QJ4k2Fll8H2dAvUdPJth0JNz4Qs3RohghogDIBGgrYfA06fwMa3oLnqcypXtlGmcgh9mOHCdDbidUt3mR6Cr7W2nRw1F9eu8U6bBLnO+QAFyToBcrnPvF7y6u0H+ypF1HCBwO6PjfBs6pB8QwGBzMEB0m9tjxhJzARBEza97eOa1B3Xd6oeW4THv9+wpYh0AOByZW4O0Dtdb3O4OA9WQYXaPZfC1JmmGH9an7p6wPdPiCvI7a7DVRJoP3rGxAbUEgZA+64jq3otkOE2QMaBkg0ZiqLmucHgtcIDmuBaRwlpE3+6ommDqczmOE2vzhbw2vsSjiG7tZgdHwuyqN191wuByuDqCtY9quyVXDS8D2tK8vA95on8Y0H7Qtnlkg8liZaJHWOPIfLyVfFU25xvO4g2yGQ8laded6wEgHM2E+AzVFpsARETPGUETmyYiOmZJvfjksdVne961horrjHiNOOpn7KviJOlhY8eUoKrzc+6fMJIvZcwkg39HlrxtlClps+U+imAU1NtjogENvpMH6p6bPzR7musQpAyAgia319FMGeuaZgmfHNSsZCAGXAg2Ov06pqlEHyjwMKbdTjX5oIw2JTFsqdrUwaEEe7ayZrCpQPkkWGLfPr/ADQR7gy/imc2c7RnOSlaFe2XhN47x+EfNw+wz69EBbM2Zk94g/hB05kHXlp1yy8JBvVPCAUyJMQgGFg+1/avD7Po+1xD4JncY29R7ho0fUmwWI7w+8Ojs1hY2KuKcPdpTZs5PqkfC3lm7TUjm/bu2K+MrOrYh5fUfFzkAMmsGTWjgOfEoL3bftjiNpVd+sd1jSfZ0m/Axp/5nWEuOfIWXmHKZwso0AStu91neqaG7hcc4uo2bTrG7qf7NQ/ip8828x8OokkHazXggEGQYIIuCDkQdRzQEGDGenj6K5y7se86pgS2hiC6phDYavpE6s4s4s8ReQ7orC4ynVptq03h9Nzd5rmmWlvEQgJjAMuWf1PNM4ZynDbnP7eCIoNY9tOwu5vV8M3eZdz6MAkTm6laYH6nO2ULXFd9s2+GW7kM9V0kQtW94/ZXcJxNFksJ/SNH4XE2cAPwuJg8CZyJgNc1TPC1rdLDmqlQCbyenjZWSyLnMX5QVTxMHIG9/qB9EAbk3jO+RTJe8ci2Ocz4pkG8e0ePdhsJWrgAupsJaDMF2QmNJIXm+7Xau0MVNbEuY7DPD92Gsa4Pa5o/CAd2N/OclZ71MG9+z3ltRzPZkPcBPvty3HQRaXA3n4Vhe6XAPo4Z2NqYh39HFOr+hvus3HhzngF27MMdp+JBs9jM0YC05sqltDbb6lQYg4bDMcWta0u3QTfdDWkb5AIJc4/itwFjCbTxuxsbSoYqsa+FrGznEmBIBc0uuwtJBLZIg8SCAz/abtXiMPtXC4SluClV9lvS2Xe/Uc10GbWAUm0e1GIZtqjgmlvsXBsjd967HH4uoCwPbsf5w4D/AIf9+9S7bn/9nw/Rn7tyDa5CLcWsO3vaHF4jHN2ZgHGm63tKgJaZLd4jfF2Ma25IuTI5HF7a7L7T2XT/AKXSxz6wpkGo078QSBJY5zg9sm8wRnzAbla2EL/Xrotedotq1dobE/pmHfUo1afvvFN7mH3CW1Wy03bBLx/ZCixfbc//AIBuI3z7d7P6NMw/2t2vfIyduAvB4kINjNZEyc7owtad2fbP/ozEurvdUqYPeeS9xc5zHAupgudmd/ebn+qrfcu3EVcPWxWJq1antX7rA95c0NbO85rSYEuJFv1EGwmMkhozJgT6ygErOUN1sMBuBMawMz5nPmqOzaUvLtG2HU5+MR/eKyNN2dwb6adboJEkkFWoGgucQ1oEkkwABmSTkEBELWPeJ3nNoE4bBua6tJa+r8VOloQ2xD6g6ENOckQsN3g95Zq72HwhcyiZa6u0w9/EM1aznZx5D4tT1qJAgiAMiMuUckFbGl7yaj3Oe5xLnPcd5xJNy45k9VBh8I+q5rKbHPe87rWtEuJOQAGqzWxth1sVUbRoML6j5y+EAZuc78LBaSeIGZAPQnYHsDR2cwOgVMS4Q+rGU5tp/qt+Z10ADwWB7q2YTZmMxGLDamJGGrOaz4qdL9G4iP1qn7WQ0y3jpANkrr7t5/o3Hf7LX/dPXIp0QNhgPaMsCN4WOWYz5LZnep3WuwZfisIC7DSS9gu6l93U+eY14rWhdBkaEH+S7RcJ8dLa8UHExXs+73vBrbNqbt6mFeffok5Tm6kT8L+WTsjoR7LvT7p/Z7+LwDPcu6pQb+HUuoj9XUs00tYaaCDsjY216OKotr4d4qU35EZjiHDNrhqCrhXJvYrtliNm1vaUTvMdHtKTj7jx/hcNHC45iQemuy3aWhj6ArYd0jJzTZ7HfqvGh55HRBlSgq0w4FrgCCCCDcEHMEcFK5AUGgu3HZ92ExPsgCab5fTd+zPwXN3NyPKDqvMYgze40jpcD5fNb87xdi/0nBu3R+kpTUZaTYHeb4tnxDVoupux1zA1vbwiUGOewT8ISROAFiD8/wA0kG6u8Vv/AEbiv9X/AImrDd3OC9vsQ0Zj2ja9OeBeXAHwle7r4dlVjqdRrXscIc1wBBGdwUOzcDTosDKLG02CSGtAa2+ZACDUndx2tp7NFbBY5r6Lm1C8O3S6HFrQ5rg2Tk1pDhIMnlMHaraTdt4/DYfCtcaVOd6oQR7ri32j4/C0BrQJuSY1C23tXYOGxO77ehTqkHd3ntl0QbB2YExqrOy9k0MO0toUWUgbkMaBJ/aIuT1Qav7eD/OHZ/8Aw/796k20P86MP0Z+6etm1tjUKlRtapRpPqsjce5gL27plu64iRBM9U2N2bh2vOLfRpmrTaXe03AaoDWn4XZ5SEGre1FR+ytuDHPY5+HriCQL3YGvaCbbwIDo1Hyu9vu8zCVsHUoYRzqtSs3c+BzQ0OI3p3gJdFgBNz5+px/bPAVaDhVaajCd32TqbXEwAZ3Sd0C9iSLi2SqdncRsdofXpUKdB9Mb3vsHtBNgad3Xkx7t780F3u37POw+zGUK7feqb76jDoKn4Tz3N2RxkLTuyezdV+027LeXGjTxDnuGm40AufbIupsaAf2hxW6Nn9vsLUqCn+kZJ3Q54aGkmwkhxI6kLM4nDYei9+LeylTfuxUrFoDy2wALol3wsAHIBBonvR2PUw20atOhIp44McGNENcXPBLOE+1aHct4Le3Z/ZbcLhqOHblSY1s8SB7zvF0nxXlcb202dUq03VKDqjqRmnUdTpncMg7zN52827WnKbBey2bjqdemKlJwcwzcctCDcHkUGY2YyGcJJPzgHyAVsCyiwbIpsGUNA+QUyBLzHeVXLNm13NiR7OJAcL1qYuCCCL6r068l3pf6NrDi6lyyqsP2QaI2hVY5gApBl5c4OcS4nkTutAtG6B4qfsz2Tr454pUR7ky6o6dynzJ/W4MzPSXD0PZLsNVxrjM06LTD6katIltMEXfYiTZus/Cd3bF2bRw9FtKg0NpjKLzObi7NxPE5oKPZTsvQwFH2dESTd9R13vPEnQXMNFhPMzm4TpkGC7c/6Nxs/wDha/ypOXIpHBde9szGz8Yc/wDJq/7p3FcjVKUDMHz+4QV3hdo0HSxp4tB+S4we2xPJdmbNdvUaR402HzaEEy1B3qd1Irb+LwLQKt3VaAHu1OLqQ0qcW5O0g/FuAoHIOKHsIJBBBBgg2IIzBCynZrtFiMDWFbDv3XDMG7Ht1a9v4mnzGYIMFb470u7BuODsRhQ1mKF3DJlYftfq1ODtcjxHO2Kwz6b3U6jXMe0lrmuEOBGYIORQdgbE2h/SMNQr7u77alTqFszu77A6J1iYVyF5/u5q72y8Ef6hjf7vu/ZeiKCIHoufO2WyTh8VVptMAP3mDIBj4LR5Hd8F0GGBtgInh0A+gA8AtUd8mA/TUKon32PY46foyC0H/wBw+SDWr6TySTrdJPv8QT5/kkg6JYJj5qWLZIKVvP8AgFO3ggYBSQmCkAQMGSFU243/ACbEf6mp/wAjldAUO08OX0KrG/E6m9o0u5hAv1KDwnddsyk+nVqvY17g8MG8A6BugmAcp3vksbS2PSO2TQ3B7IPc7c/Dalv7sfqzpwsvYdgdi1cLRqMrABzqm8IIdbcaNOYKq4fs9XG1jii0exJdfeE3o7o93P4kGG719nU2Cg9jGtJ32ndAEgBpExwk+ak70cU808LTn3XBzzzcAwDy33eazXeHsGti2UhQDXFpeTLg3MADPoVd7Tdmxi8O1hO7UYAWOzAMQWmM2nlwBvEIPN0sVim0vYjZLPZxG6Wkz14nnmpe7vA4ihVrNqUalOnUbvN3p3Q4EACeO64313QhZS22xvsW7rgBuipvUiY/tOM+JEr1XZrA16VENxNY1XznnuiPh3iJedZKD1WHMtaRlA+ikUODdLG8hHlb7KZAyoba2UzEsbTeXBoex53TBO47eAnMCQLi/RZBJAwCdJJAkznQkkUGF7Xv/wAkxA0dh682LjApOyiw8eQ1XLtSoaghlImnhwXwd2Axz2g+13QN67hJFxnkCuqO1DZwWJH9RV/duXJuD2kabnGBD6T6TmiwLajCL55Hdd1YEEPuOO6W7tnX3jAt7vgPnOkSuutgPnC4c8aNM2yuxq45eF192Uh2AwZ/8vRNj/VN4IMo5CR4Ii3NMRkgZeE7ye7ultJhqM3aeKaPdqZNeBkyrGY0DsxzFl7soXIPJd2GEq0tmUKNdjqdSkatN7XZiKr45EEQQRYggiV6khE5CUAFeA74aBOFpOGbawHg5j/u1q9+V4TvdMYJkReu3XXcqZINL/0d+mXikrHvch5pIOhWhSs+/wBvzQNKkagIG/FSbqABGwoCA+SJqYlE0oHhMUnJIFCdwSlJApQnJGUKC3s11nDgbdDf67yuLGYapuvHA+74nL8vFZNAkkNR4GfQdeSTXT4fz+6AkkkkCSSSQY3tIP8AJMSP6ir+7cuPmHI5FdibfA/otecvY1J6bjlx8yL2DhHMcL24IGLN0kGQQMnCDMcOC6w7BmdmYH/ZaHypNXJYz+S6w7uzOy8D/s9IeTQg9AELgiKEoGKEhEhJQCULkSFwQRuWvO9+v+ioU5HvVHPiNGMgzfL9IPMcFsRwWme9jG+0xjacDdo0wCdd+od5w6FnskHiyI59LjwSRtJ/Y8Zn5JIOgApgoQeaKTpxugnajYFFTKIOz4+oQSHNGMlECjJQOSnCFqUoDBSlMCkEDkpSh3kyB3CVksJX328xZ3X+RB8VjQioViw7xyi8cI+oM+aDI4rDtqNLXZH0CJ1BgjmApGsAmBnc+QH0ATtdIkXBy6J0CCSSSBJJIK1TdaTBMXgZnogp7ceBh68wB7J9zl8JzlceAFsSIIEEHp+S7E2y0uoVA1u9vMcIF5kEZHPNaOxfc5iamGZWpPAqvAe+g8bkGDEO0MXIIsTFkGqiBJ9dF1T3YPnZWCvP6FvykLnvtL2FxuBYKmIowwwN9rg9rSSBDi34TJi9jot990jp2PgyDMMcJ6VHj7IPYISnnIIWmwPEIEUJCIoSUDFBCNA5BU2hi20qb6jzDWNLnHkASeuS0BtLGurVqlR2b3FxvMEnIcogDotj96G3BujCtcMw6re0WLGHqSHRwA4rW1Rp3TbICYyjJvTQoMU6gSficPEfdJWXM4MtzmfkUkG9g7Th6+ymY5VwLWPoKYZD1qgnplOHZ9VEwx4J2Gb+tM0FhhRB1womuT76CUJSgBThyCQJ3FQtdcyUQegMlDKYFIuQEUInr/NMTNwhLr+uKC1g8VuGHfAcjo3/AOv06ZZZYGynwuMLIBBLfmPzHL+SDLpIWPBEgyOSJAkxSTIAqv3WknIAk8YA0XiMH3u7Le6DXczIAvpvDTPAgGANSY8rr2+KZvMcM5aR5hcvHus2sB/2N2WlWgfpUQbl7wdr4XG7JxYoYmg8Ddk7wPvMe14YASIe7dhukqfuZdOxsN/6w/8Anqx8lour3c7UA/7FW8Cw5dHdVvruk2fWw+y6NKvTdTqNdVljhDgHVXkT1mUHrX6H16yTAZdEGIpiMyMh8xFuqmQCUMoihcAgYrBdqtutwtKbGo74G8SIuf2RafJSbe29Twrb3eY3WDMzkT+q3n5StZbXxrqzy+pdzog8oyaNBcW66mUHn8U72lQPeN81PfJdc7zodPLIhVHgyG3aCSOUG8fRZKq6DYmJvawEDTh+ax+JIc4ugB0m3gNNM0FZ7RNyQeRSQ1HQSI+qSDdzXealYbn1p681WZnOdvmjZUkTdBaLvknY8gCVXD1I0oJxn09fkjaVA16MH14oJ/aJ5uoA62iPeQSh0z5JMN59Qo2n1zRnkgdrxMcPuJSnXkmB1QOfqgk3tE5UIdy18kQKByeCLLx9fZBv8CmzM+KA8PXLCS23Hgeo+6yeH2m0j34YeZ93+9+cLDFyF7oBQeplILy+Hxbmn3TF8oteDYHjIyhXmbZIEuaCDwP2P5oM0mWPZtmlqS082n7SPmpRtGkT/wBYzWfeE26oLSZVX7Qpf97T/vt8deCir7XotBmoywkwd4wdYbJQXKwkHwPkQUz6gAk5WyBJ+SxGK7S0mgxvO6CB5uj5BYnEdpajmj2bQwxrDjccxGcaaIPROqU6LCXHdaLknU8uJsAAOAAXm9t9rI92jaSR7Rw1gxuNIM9TwyKwGIxTqxD3uLramfIZC+gssdVcTc2E252B8NbII62JLi4ky4kbzjeZi5nlF+ix1PeEDXw8PsrrnioCRHCwge7aDzsqlSreALkSJ1gj+BQUKpJuLSDbxtHEqi9syeUzMWyjjJV2u+Wndz+fKPn5rHmoCLtLTqCRMwJuOBQUzX3bAyB4/NJBut4lJBuiibef3SY4werf8KSSC1p5oqeY6JJIHZn4/kp6fw+H3SSQSN16n7otfH80kkCp5p3adUkkC/NP+SSSAKOXgFI5MkgGM07kkkAFRMPujokkgY+vklUyCSSCp+FLh0P0TJIK9XJQ1zl1SSQQV/h80GI08fskkgp1RFN0W6f2lQxHwv5O/wALUkkEbv8Aqv8Adb9AqGNz/wB3/Akkgx+IcZNz8X2asZhDlzmflmkkgkAy6BJJJ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0" name="AutoShape 2"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2" name="AutoShape 4" descr="data:image/jpeg;base64,/9j/4AAQSkZJRgABAQAAAQABAAD/2wCEAAkGBxQTEhUUEhQWFhQXFxoXFxgYFhgXGBcYFxcYGBcVFRcYHCggGB0lHBgYITEhJSkrLi4uGB8zODMsNygtLisBCgoKDg0OGxAQGywkICQ0LCwsLDQsLCwsLCwsLCwsLCwsLCwsLywsLCwsLCwsLCwtLCwsLCwsLCwsLCwsLCwsLP/AABEIALcBEwMBIgACEQEDEQH/xAAbAAABBQEBAAAAAAAAAAAAAAACAAEDBAUGB//EAEAQAAIBAgQDBgMHAwEIAgMAAAECEQADBBIhMQVBURMiYXGBkQYyoQcUI0KxwfBS0eHxFTNicoKSorIkwhYlNP/EABkBAAMBAQEAAAAAAAAAAAAAAAECAwAEBf/EACwRAAICAQMDAwMDBQAAAAAAAAABAhEDEiExBBNBUWFxIjKhkdHwFFKBscH/2gAMAwEAAhEDEQA/APIuEBO3s9qpe32iB1BKllLAFQw1GnOu1+2D4fwmBvWLWFtG2Wts7k3HfNLBUAzsYjK22+YdK4vhPZi/aN5mW2LiFyolgoYElRzNev8AF/i/gmJxS4jEG5dy2jaFt8OWTV82eCJzcvWvOzynDLGUU2qdpfgqcRwf7NcViLSXLdzC5nti4lo3vxShEglQpA5bnziq3C/gDGX7TXQttFW4bQF24LbPcVspRAdJzArqRJGleifDn2icNsWMKqs9oW7eS5YXD5u+QJuG5GuobUGWz6iouF/HXDbTXFGIvm3dv3b1xbljtLZ7Ri5UKRKbwI00kjWud9R1Vy+n42fuGkYXC/smuNZxJvXVW/abIiq69nmyq03XZZA720Dzp+N/BRfD8Ms2MPatYi8pDXe2kXSLXaEnTnBPgdBprVrA/F3DXXiVhzcw9jFOGtkWy5jIqtCrOXvKSAdAGA5RVhPjPhuTha9re/8AhFc34R1AsMvTXvhRpyJoOfU6raf6P+32e+/g2xy3E/syx9ixdv3BaK2pLqtyXyrqXAyxEa6kGBtR4D7LuIXbdtwtpO0GZUe7luZd8xUAxuNJkSJArr7vx1ww/wC0Abt7LjUgnsmlSbJstl05KFOvMmuw4UpxN7BYm9h79q9astzQ2QLttcxLBiTtAGh11Gk0mTq+ohG5Kv8AHtdVfrsE8Pw/A0w3EbeG4gUFtXHbFXOUKVn5xBHKvRR8OcF+6HGfd27AX+xzfeL0Ze37Htpz/L+fyry34sxK3Mdirlshka/cKsNQwzmGB5g7z412qfEfDv8AYn3A3b3alO0P4Zjt57XJmiMnad2elX6iOSSg05XtdWtvLCVr/wBm93FXWu8ONk4N7jLaY3mOVVkEtILRmU9TqKoYD7NcddtLdVbQzgtbR7oW5cUCZRYjUa6kbjarnC/iLCJwO9gmuXVxFwu8KhjNnBRM40ysqLP/ADNXVYH7SMG9nDtduvYv2Uysq4dbpY5QpNp2QhAY6jeDSSydTG1FXTrh8Lz736/uE4fgn2e4rEoGW5h7bMXC27l0rdY22KuMiqYgq3tVfh/wFjLvb6W7Qw7ZLhu3Ai54Byq2oOhUzoO8Na7/AIB9oeAt2bZZnt3Rdd7yjDgtfLs34jMJC6sG0MiMokRTWPjnh6X8RdTEYgfeLqs4NnPayrbVTNsifyxK66jcCg8/U3L6fjZ+v7BOLufZljlW6T2I7JM7jtdQCpbSF10B9RTXvs0xq3LNsmxmv5uzIukg5FzGTl6bb11+A+NuHLi8ZCvbw2Js27eZUPzILoYi2JKAi7ppupJGtGPjDhv/AOvC3MQBgiVGa1JZBZa0rNAgkwh0j5jpppv6jqb+38e3z67G0s4659l/EBct2slvM4dp7Tu21tsFzXGiAGzCAJJ6CDGP8T/CmIwJTtwhS4Cbdy22e20bgNAM6jceU16Bwz46wtriWMulrrYfFIgzlJa2yKRHZkSU7x5HloRWF9ofxDaxNuxZsX3upbZmM2EsoCRC5AAp5tIiNd6pizdQ8iUlt8P0/FPbcGlnAUoqRrdOLDESFJHWK9CwUyGlU33Z/wChv+00PZHpWswFOq1Ktg9DUq2D0NBsaMbIhboslSAUiKWymkDJTFaOkK1goiKVGyVZNCRRTFcSqRTVMy1GRTJk2gaVKKVMChUqVKsahopU9EqzWBQNKpBZ8RUqYQ9QP503oWYr0quW7KDeT7AVE1scp9/8ULGIQatrxK8LfZC9dFqI7PtHCR0yTEelRKo6TVz7yp3QDxXT6GR7RSvcNFK3YYglVJA3IGg86YIelaBbN8rgeBhPY7fWguYRxv8AX9idD6GtYaKi2WP5T7GpFwbn8v6CrQUpu4HhmDD/AMZqzaurBm6J6BWM/QRSNy8FIqPkq2eFOf6R5n+1aeF+HHbdlHkCf2FFw8gnUxXRYaufJlmtjqx44cmQnwp1uey/5q9geBWLbTdDXR0kKB9DW4tsEf60N62I5VB5JvlltMPCM37nhAdLcDXRwSPVrbA/SquJ4bzQ2WEbBhMdMtwzWg9ieQqtctCdqaM3ZOUEYl/h0CezAnqMp9iB9KrvhrgGhKiYicv610di4yTkYqDuOR812NBiL1tv97aRvFQLTecqI/8AGqrMReE5G6H3L/8AmD+hqqbj/wBTe5rbxmCtk/hl/IoZ9Csz6xR2eHLEnKpjUPnJGpH5SKv3Y1ZFY5XRk27t0fmf3ar1rG3QIzn3H71q4PhtgxL69FQ6+JLOf0q3iuE4coeyFwvvLMsRz0Cjw9qg+og5UdsMdRtnNOgMkwSdyT/ao2sqTAMeAzHXpt1rWt4LLqwQ+DZtf+0ipwFNs5EHapqpDEzyaFOhMa+lU1E5NGRb4chUsb9tYE5TnzSPygZN/pVK7ZgwGB8tPoaukMzGZYnm25nWSTUrYfQZxAn8sT6cqfghd8GUtsnYE+WtNFX0sNoI59JqpHtRsyVkLLVZxV4iq10UyYs4lalRkUMU5EGKenilTAGpRSqRBOg35ePhWAw/vMachHIax6TUy3M27SfWs9qQNajJmmE56+3+aA+R/npVZcWwG5ir74c/1dKWh0/Qrn/l/Wn16AfzxqwtgCdSYiYA/WkcvifX+woBsrieRjy/xUtnFsmzE9QdVPmDpU1to2H1P7mKk00zCf2nw60Agh7Vw95ezPVdV9VO3ofStbgnA1uXFXOsExmJOXrBKiV58uVULTqPyjSug+HbneEADUa++hio5JNRdFscU2rOkw/wZbEfjW9NfkuNPgRmUGrNj4XsIP8A+lv+m2F9pY/pUWHxJgEmJ2HM+lW7RBMEmYmNQefWvAlnzPmR6qwQ8f8AAxw0GQjqwBgFiwaIBEgLH1pXeAkfnHjCn9SdfOn4Fd75zaRBPnkWty7sSTyqWTqMkZVZtCVGInw+hEln8YK/rlp7fB8P/QTpzZv2itax3ljpvVfGOoBDCNYOsba1PvZG/uY6xxuqK1vh2HJIW0kj+oZv/aor2HVSQgRY6IAaVnFo4zI6sAdw0iRrvtVbEYzMxIrfXe9lVBLgzuL2CRJZveB7CuW4jb+YDw6f1Gu1xYlDXG4x5OvMH/2J0+lel0Um7OTqIpBcOwTQHjuAwWO06d0HmfCr19sq5jz7nuQf56VYw/FicGuFaMoYtm8DOpG86z6VjcQvDLlSSqgd7mTmUT4f5NdKi3NNk19rVAYh6pZyDIog086juECuiLfAsoRasvW8S7kAKGY6AZZJPgKRt3DMaeUAAaySdgB1qT4ZvIb47QkKRlJG4DlUdhPMKzH0q59oFpLeIa1YULaQCACT0gkkySaN/UokJPa0Y9hgGBd1gawXJ/SdayKnaMxK6jQ6iNY159SagAqtE4uxGqt6rdVLxpomnwVzTU5pqqjmGmlTU9EAookbKwPj+lMaAnl7VkBjNufOhpExv70TUwgkSefvW6tqRJP77aVj2FMNHLX28PImtTD4uLSnKCSW8t+nrSSspCvIRtKBrNMiryBio/vMmCF+s+81rYvh/ZWlaV74neSBvE8vSpt1yUST4Mxn6ChFFbWRNIiK1jOIC10PALp70bgEjzG31rnSda2Ph/EZbg8So+opMquLKYtpI9D+GcTbS9buMoZNmkSEnmR4D+b1HxdlGLu3FYCwCPl2YwZW0OZIgHltO1c9g3EAzHKhdySDPON9REb+9ebHCt14PSmqakmdF8O4ou1xm0LOT5Ty9BXXYbCFl8P5JrjPg6zLONPyn/2H9q6q/wDFFq2/ZLndxuqoTIAliG+X1J2ryupxylncYo2SbUFRX4hieyBKaASCw303A5HlrsPpXOnGglWCksAdX13GnPMY0561HxjjKGM15LcM2jXFWCDIZYk6mTtzFZ9u6GTMj51IPeDuQSCRpqJ2rtw4NEbYHL05Ne3jNMoUzP8AUoMePnQYa9LwyxrlkbEnVZjSfLTUbc+fxirbstcdDcyiTAzaGJMHeN5J2FYuH+OFt2yiWmKk5oLBRJ3MAGD/AGqy6Tup6F/P1M+qWNpTZ6HilAQ15/xW+A4gzqR7BZFQ8Q+0O7cELZtr6uf0Irncbxi5cIJyiJ2Eb+vhXR0XQ5ce8/8AZydR1uOX2nR28UIMn0+n886K3fGV+Zyx7Ff7VyBxb/1UIuu3dljPKSZ9K9B9Pfk5o9ZpvY6R8QOv1FDexiAAlh6MGPqF1FQcF+GWvFc5yIxIDQTsJkaQ2niBznYHtuH/AARaF0L2OZQfzyWZRAJGsSZLQBsNhFJJY4vdmWXJJcHGWOIorArLbiMp1BEEaxymjPEDcIRUdjBgESSACZgGQNDrHI17pisLhbdm1aXDoLqGMmRRkzGTAjcwPl1103qo/D7OXtWCICVyi3+IQuUnOyHRGgKTroV3qbyxXj8g+p8v8HkuF4PfZlmwwQsFJYHQsNRqRJ30nXby7fivw9hsRelj93EDvWwCpVVzSbe6HKQdzt4ir+Ft3FPa4d5RVADyHUIpKKZIPZa5j+YagzAIZ8NbF9WhYuKJC5ZXLmDzmGq6QdBHeXSTok8tlIxaPOuN/D16wW7ue2BmzrqMhMAt/T5VzVxq9E4ljrq5s/yuTIbVWAIh9CAw2B8BsABXn2McF2IiCSRGg9KvitrcnkZCaanpVYiNTU9KiYeom3qagbn5VkBivnvN0J/WomtkajUfpTzRW3imFBt3enStDDa2txox+oFUr+HnUe39qjGKcCJ0/goVfBk65NKDsNpn+GrvbE28mhH8Jrnmxbndj+n6VGXJ3J96zx3yFZK4NxHUTJj2qN8WnX21rFpVu0g95mo2PXxqTCcZFtgwQmOpjXkax6VN24i92XJ0C/E7CYtjwljp7RQf/kt2ZC2/VS3vJrDVSSANSdABua674b+zvG4uCqLaQz37rZdVMEZBLz/0xpvU5RxwVukOsmSflmMPiHEjVb7py/DPZ6dDkidudU8Vj7twzcu3HJESzs2nTU7V6bx77HxhsLdvHHIXtoz5DbyhgqlgoOeQTEbcxXmGDwrXGARGcnko1940oY5Y5W40LLV5Nz4N4Nbvtca7JS2B3ASC7NIUSNQNDMa7V2NvidntRh10caBArAKFTNA0gQoneuZ4Fw/GWLroMHfOwcLbaQRqpB2mD5EHlvWt/sj/AOX947QDulcuUzPZG3qToOtcfUpSm9T2rb5O7pnpitK3vf4NN+K20xIw8MXYdBljKW1O+wOwNcl8c4C0hR7YCliQwGgMbED3+lbeOw6felvs5DgQqCO8YImSZ/NtFZvxZwK8Lv4jZ5U5MgMKQRo0nTlr/AvTxjGcZJ1tv7sfqJSlGUWr32+Di6nTCXCYCOT0Ck/t4H2rr8Pw77paXKE+8usszQ3ZA7BF/qjnrqKhxHFsSAS2JYxAMKBv0OQV395N7Hn9lrkxcL8N4q5GWy8Hmwyjz70V1PDPhYWkBvIS43iQMzMAveJhxHIDnXPvxBm0ZnYyTJdv3P6dTVzAccuWpA1WDKMSytzMg9Tz3pMjm1sUxxinwdjas2LRLGzdB7RUDTbMd0C4yxIjUbxl5Vq8Pa3cCm22YSzKg0uKobNleWAEkmcsGREcq4TE4tggxOFJVZK3EPe7NmG4PQgiD5eVBhuMWnHemzd0EqxCtO7Hw0iOVc7xSZfXE9PXjmWBaXMN4ukshckKGOYDIAYMkfK/WIq38VYcTmcEick50n5oLHVBHdgaAgSNq49+JXFIa6FuISAHUd6EA/3TDUcumhPlTpjM4bsmIOR8ykwwRoMZucgHTwG9J2w2joLfECpGYugOYEr3gYPeFsSEdSzTrrE6c6zb/wAR5QxskrmDZ9ocEggW8slAQNJ012E1jXb02jncFQZ1Oq7d9BGggxGvlzGdxjGtZQoh0Y6TGbbVjGqnaCd5NUWFPZiPJW6IONYk91cxZoJZgx1D6lSKyKjF6d6MGulRohqsekaVKsYVKlSrAHoWH6UcUzD9DRRmtiClSp6YQks3I3qW6g3A05iq671dw665RuCdz06Vgla/ZhuzIWY7rARvt/aqJEVs3rQJDErI273TbajTCBjOWec7addpo66BoswqNbTHYGtvujQAD3/ekCetDuDLFfkyUwTnZTUh4a43geZFaDEncmo3FDuMbtJHQ8J4taw6gJZVWyCWJEsf6pAmOdFxL4sv3RlF57azMWyyn/u0PpXPXDr6D9BQg1HRFu2UtpUjqPh3iEXFAJJGssFJIG4JMk6V6SvFLdtJUCWYmBETlLE6QNwD5seteOcLMPI07p19q6RLzuyMx7sHKvgIEmY3rmy47l7HRFrTujSv8UH3l8pMZ2adSQZIMBtFOmw0iBVjiWMS6Jt/MYdpy98le9HPTVo6T68Z94JYkE96dtPm/wBa0bd+CsaALlUg6+QkzpHpO9J297K9xJUg8DiT2mbXKNSDBgREECtTiTs1xCxJt2w7tJ0hFGUe8aVzeVSXcAkTLIDz07y66ry8D6Vr8beEFoCGY5ngkgR8o9d4p3CKdk9cmqMlrjOS7fMxJPvoPaBWbjkMkeM/TT966HAYXbTMdgOpqLHYpbLN2YW5envXGjIhj5ba8yOvL6UcUrm6FyKomZh/h9sue662UOxfTMTsAN/WjbDYRJzX3ucvw7cR1bMxgiqF8XLrhmbMzHdjyHU7KPDwqvfTLImdOkcwdJ/xXVV+SCaR0PDsDZa1iFs3gwdF0uKbZVkaVYk6RJNYfFOD3bQm4ndJgMCCp56EfvV3haxhcS3UW1nbQsZ8/KrPw5Za721kfI1s76gOIyN4enKlum2GrVGJgOL3LJAPeQDLDCcoJ1jxrXS7buuDYJnQKCe9prz/ACzJg6VWOBs23y3mkTDZfbSP2pzwi0xz4W8QeSnRvGJg+9NcZbibxLmOvgLnvKUbOZ/pOXQAAa6yD5TvFcnir5dizGSevIchU/EsNetkLezDmJMjzFVFWarCKSIzk26HtrNWVWmtpFSEUsnY0Y0DSoqagMNSpUqxiRhRW7UgnoD+lM9SW7oSCN+Y5RWQZFClV3G2B86/KfoelU6dOydCqfDGWPk36GoKsYMCZPiPcVnwZcjpHOfTryra4BxHs1uITAZf31HsT71ldnUguFSGOoHLwOhAqcqaopFNOw11YwNDMUuzipXtRBBkHY/tQtStlYqluREUDCpGFNRQGx71piSQpI01jT5RSWw2mm+2w23JHIeNTXUPTmQCToASNT9f4KWMssohSYicxidSBEcp3isK7DwFsF8syRqY2G0Cuoxxg+Sz9GNc3wNfxAOUe/eUSetdFxNtT5fqQOXhNQyP6i2Pgxsg6VYAZghWQQHn/pIhifANtQhakV4XaYaY6yNQT45QPWoxluVa2GW4Aw0A1iJnQ7pA/kVf4sslDv3I8dNNaoNeYkhjqWBJEjyAAiAOnhWteQOuQaOsso6gkyKM+ARG4cYV25hDHmYE1y/EBDsARGnhOldRw9TFxSNSh9xrFczcuDO5IGpy9TAnafIe5rYOQZeAb9lFsoyk5zqSTpPQKKzHfmTP+tWnvAD10HICDy9vrV7DC3bT7zdWRMWbc/O3UyNh18OfPrWxzPcK5YYYe1YH+9vXM+XchIhSQNhqDr4+m3auJaujCosfhszGTqcpI8Tsfp6ZnB8R+Ffxl5g17VUk7aAhQBtJIHpWVwHFH75buOdWud48u/Ijy1oVdjWZKLz/AM0XMVPjMMbdx0IjKxHsdPpUMVSybRt4HjisOyxS9ohEBt2B5T4b6j/NY2IwwRiBqsnKfDl9KjuiADGlb3ArNu/ZuoY7VRmQ84HLxE/rQf07mW+xhzSoitNFENDU1FTGsAalSilRATVHcqamYTS2O1YOGuxoflOhqPF4coY5bg9R1oI1irNm5mGRtvynoenkaYmUhVnC/v8Asahe2QYO4qfBjfz/APq1F8GXJOtEVplFSCpM6IofC3SvcaMvQ8vHwqV0H5Tp0O9Aqz+xqEyvKR/PagZqiUpQhIiaiOKA2Bk+FREM5EjTpzNMkTbLNy6GBC8tS3U9B4fzpSW4YA1gDQEzG86f38ahcRoNunpV7AcEuXLZuKV3gAnUx47D1rNoyiyb4f1vCN4/Rh+wrcx7asD1A5/lXX/2qr8O8JuW3zuAJXQTJkxuBtV3G4FiSQQdzG27HY8+Qrmy7t0dONUjOLchvQJf70ARrz2nxHSpntFdxHnpVI2JfNOm/LfxqUEr3HldbEuGuFrm3IfwmuhayrKC2nQg65p/L9awbVvK/czMrLmkAmAJ1J25EelaXFSFNtWcoANwGMmFOcBfEka9DTNNyAtluaH3lUCuwYwYJ0zRB1caT6a+dYHFsFYtNNy5dOYZgETVgxmQ7HKd+taOEyYhHCszAwjMAQZjkDt16UOE4K/Z9liQDZHyGQHtn+pSeRPI+1PBKLEk2zn24pYT/dYZSeTXWLGeRyjT0ms3G4x7zZnMkaAAQqjoqjQV1v3HC2wR+CO9m72a+2UQSCq8tDJGwPrU68Bwz22uIHCnUFQykAbgC6Nt6triiLi2cpgsG9y1cygkIQW1/aOlS8Awc3lZtFt/isfC33v1getdHw1baAqlu+A6gksSSw5d0CBv4ab1EODhUvJYeGuAKQwOYAasgPQ8yJra1bDoZy2KKu7OTBdi0bxmJMek0ACeJ8qG7hmUkNoQYP8ArTC3VaItsa5lOwq38N3RbxNs8mOQ6T82w94qHE3gzEgR4DoKWEEungynoNCNTR8GS3LHHMN2d+4uu8id9dZ08ZqhWz8UqPvBgg90SR18fSKyCKSO6HaBimIo6Y0wAYpUUUqxqJQtPFCDRA0rKIjvJO29VxV1ar3050YvwLOPkkK5x/xAe4H7imwC7j+fK1R2mIgjroavoqscy6E7jxggx4a0XwIuUAlEoq0uGjw8zTdmvUfzyFTuy9VyRRSalcvKOp9IoVvTso9ZNChrvgDsySABqTA9a67h/wAOW0UFyTc12JUajlz9RrWVwjhzkh2OUTKwF1y6ySdhXXNmI5fzp60k5eEZR9TPbg1lj3kzNsSZJMdSNz4nXSrdjDLbGVAAu8ADcxJj2qa1ZManl5UF4zoPXSf5vUm2yiSCVRp6xVS5YKEsrEgmSNvMbSdSN6NMOUnViZEa5o8dZ0qW9fCgNM8j58v0oGoxfiJFKHJAfMJBkTyJ+v0Fc/bB1UnUb8vSK7F1S7oVGbQgxMdJ8qoYnhawxK/iEZQfEc9o9d6pGSWwOHZRsoDaayJGY5pDNAkAZYG4358xW3i7LPlZEsvpIW5bzOOsEsPasnDYPEQqrlT+okiectz0iPeo8TxIFwLbEC3ChyYL5ZlgZ5k9IOm80q1ORXJo0qjXwmMcqqkqpkhigAUE7SqMfLfeq+PCZyjupe3DQW0AY6LrsfDXep1xhdVFwi2w1BGqk9WHI7Qf02rnfiK29mGIz520uCTm0mTpA5CN9DRgtUiE3pRdaxGWSFDENDAZWidEb1iDG9bdri+ZSrKJIgQQfCDr0n2rjuF4W5iS34rLAGkZeRMGORy8uvhWxd4LdQAMAYaWfuyNQSQd51NPOK4bFjK/BFxu5duvkBYWgOROYwN2H5to0qTC4qOzVnCXCe7OzZTGoO09KPGi2XUsBI01fKZjWCDprruIqG4nasoLIFLgQGzMzZhGxJ6Cfc0FukgtUQ/FGE/FYgkkkacojz61mYbhN19VtsR12HoT83pNX+OYjNirveKwcoI2GUayD4ltaN8feyABu6oiV/fnVE2khdNuxW/h6ADduqg3OkkDn/PGq+Paxb0sZmb+o7Dy0qrcvEmSZPWoXJo1fICAD/NKKOmApxaAIpqM0MVgCjypU0UqwA4p1oiKQFAeh6RFIU80oxVe2ZA5cq0cNhe7M5QRI6+ZPmKgIH89qnS6YAOuke1NqtE9FMkt4dSdW8fpOtOxVQYkzP8AioACedLs/E0LQVFkU84qVVuN8qsZ2hT+tWsKURc2WbnIkAhfEDmfE7fWrODxpk5mbUaGZKmZkSfTlQchlFm3cxfZIrLbYropjUoo5mNY32q1esu4H4mVTGgGsef839KyMDxB7cjOlxTsGzqwk694K0jc69d61P8AaSN/SIGYQwJJ5gDeoNFEXu2CjJIBjNHgDrMfw0eEnc89z/PSsXGYx4U9lq4YKZ78ECY2y7jn0p7HE+zhLgdWI/P+kzH/AJc6Gl0NqXk2nG/81rIxGKcXSqroBqT4zoQBoNvrU93iYgxMrAyxLFp5gajU77c55nLTCsHe4WJZjGUdNgGO2n960V6mb9C+uGcPmDTCgBTGpGuYHkdf5pSxvGbSHLdysdNoYa8+UUS4lwsdn3obXNJYwY5aQfpXG4nVyYg89ZMgAEknqZPrTRhqe4HKlsdlw/jFi4xUSrcgwjNPTcHYVexWDR+Q1jXY6be0c+lefOZ3361tcAx7i4ql+4dCDsTuDv8AN48zv1oyx1ujKXqai8PCoQzlmBJGnsI9aZLUKVjusNbb6q3kRqp8a14HzEAHeNZ850PXSsm/xi24KklMuoMDWD+Un96hvew9LyRYPCpacm2Mnd1Dtm1jQppOkkanWat3FDqZuA7atmyifLc6Csm/fw6w3am4+uU/PE/RfLx8Kodrm1PdP/CcvqYqul+RbXgtXeDy5ZsRYQdFbYeAjry8aJbtnDKxtuLt0/J3CAnVhO5qg114gvI6MARHjpP1oFyDe0CequV9lKkCqbvkSq4KeUmSdyST4kmT9aksXCpkfzwNWrvZn5e0XrOVvqIP0qMMg11J3G0eRo2FIDHWgG0EAgNHSeVV6kv32YksZJqI0yFYxoSKKmiiKBFMRRkU00RaAmlRUqIAqU0iaYGlHHmnmmpCsYJTTg0wpyaAwYNEDUYNSKaAQhRAVGGqRWoGJ7ZqRjz3iY9o/eoVepGuCP70oaN7C8ZSEBtsxUZttgSAdae9jUuOGuIAVhjkcNEERKkA7kbVl8OtLcUG23htpI335U/EcJ4iRO2mgEmPTlULWqjo0ScbL+CIY3GA1nIP+ERqR7/StfBqkKpIAJgLzaNT5Ab1yuMcWltNaZwWQi5lIHkROnXernBGUyG7zbqWX3EHSfHxqjVq0Qtp0yTjmKe3ci3kVY3EsxPTXaubvt3j6foK2MShN2NzOuvL+1a/EuE2OwloR15zzOsNG+/j4U2uOOkxVFytnHAa1Ir5YPQ61r4LgmdgquhkkSGnYTOUQa0sJ8NBHzX2Q20IgDQEzILzy8NqZ5Imou2LrXlVkRgkTro55ZQTpsdxPnXM8fug3QQAe5He3BzNO0CdBr59a38dxy0pGQ5zBBywANY1MamJrmOI3xceQIHIA+JJJk7yTUsaeqx5cUA7Bjtz9YpKaAEeVOTVRQ2oQ0GhLUJaaxmw7j6+1RGiNATRMDQmkaGmFYopqeabNRADSNPNKawBoFPTZqVEGwJNPSpUQCzUYNKlSsKYiaeKVKgMOKcGlSrGHBog1PSrBDDUF54Enbn5HSlSoJbgb2L3D3yNB2MHSRII0Oh6VXxVzv8AdECdIJ/QmlSqa5stb00WMfxFbqop3tqFGmp01YnzG3jUWDttOjFY6HalSpq0qkTvVux71nKwbQneTJPuaDil3tnzOBMAeGgApUqyfk1EGCutacPbYqw8ZEc9DpVjEY64857jmTJGYwf+kafSlSo1vYPBCXoQaelWChBqWalSogFmoTSpVjDZ6YmlSomQBNNNPSrCtjTQmlSogYM080qVEUVKlSpbC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4" name="AutoShape 6"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6" name="AutoShape 8" descr="data:image/jpeg;base64,/9j/4AAQSkZJRgABAQAAAQABAAD/2wCEAAkGBxQTEhUUExQWFhUXGCAbGBgXGSMfIBkhHiEiICAgIR0eICggHSUlHx0eITEhJSktLi4uHCI4ODMsNygtLisBCgoKDg0OGxAQGywkICQsLCwsLCwsLCwsLCwsLCwsLCwsLCwsLCwsLCwsLCwsLCwsLCwsLCwsLCwsLCwsLCwsLP/AABEIALcBFAMBIgACEQEDEQH/xAAbAAACAgMBAAAAAAAAAAAAAAAEBQMGAAIHAf/EAEAQAAICAAUCBAQFAQYFBAIDAAECAxEABBIhMQVBBhMiUTJhcYEHFCNCkaEzUrHB0fAVJGLh8UNygqIWs1OSsv/EABcBAQEBAQAAAAAAAAAAAAAAAAEAAgP/xAAeEQEBAQACAwEBAQAAAAAAAAAAARECIRIxQVFhcf/aAAwDAQACEQMRAD8AtT9byDQHKHLrUahVjX1EAcaa9V97xW+gdFzDK/kGNYQxA8wkMWU0GoKdNjYk1wMOPDfhqOOVo/zCElSyyMmmQazsNL8gbgNdbAVjaOHKdPEkWZaTNyamkDUd9XChVNc+3f27YLI+nJAX/NhxFJuHR2CJ7jdQLu974xB1rOCLyZny2azKMdMYGkAEnUjaQAQa73V4ijjzU8QjmmGVjaOxC9MNQr08/D3N774sf/FJYWWGZPNVlsPEtqT3FcijwarBk06W5DJRZmQSSeYwQUUzKj9NiL1Iwrett75/mPJvGpK5eZIIjJVKoJZiLY0ux7ckY369mcyjGT8gXyun1t5qawN/XpBuq7c1hP0NumeWpg1SPH8QS0thxYFBuKFn/TCB8fVgMxOiSGSWgHkEQ8yq9K+nigfn9+MQ9J6tmZk8h8uCI4yHVuJOw1WRtV2u5Jv2w06N0p3QyyL5BAKokyb1sQzNq33+p3OD+l5pkQxzSRM51AOuws8c0TQq6xnGvIszvWliykRUqgYKAhFqw0kla7cc4L6bF+a9ar+moUo5bQhI33oXsew2wB1bIhtFwPqhCyLLlEoA0QdJAIYEWptbA3HY4ihh6pIYYZjD5JW3ljkLjStbVS0zXz9eMazvWd6NZur+aw8nUr76mYFbVT8SllGrf5gbnfjAWc67m9LaspuH0UHUhyD6SNRFWaq+CMb5mDNOUhykySxQgCQWEIrZQCbFmj/GJ+ueHWOVDQM6SpTqZHsagbo7Ec9yDWJPcu+ZyyJHLmxK7lmagEOtiKAO/p+LsDxgQ5uSXMvE8ZeDRbOTrUsfToo1vvd/M8VgXISedmAuYCSpTetQKsrvTCifbf34xO0/lR+Z5kh0a9kVQrAsNioA9QAG99zzYpRhmMxlMvGzTu4aj+mt26qP7hs1Qq9sDTdagOlqYxsoZmJI+KyqqBt77+w+mFed8bZYz/p6HMgjVbWzRY+k+x34OCfEuahy486an1HQVIsIx+VHY7KNuw98ZJhmuvBvXFJoKrp0sSyG+LuipB3sdrwNlI8xKkIfNRKCylzAukyKDW98E/K8Iun9Q/L5lFzUDiNgWS12vgbnn2o7i98Ps7kWVllRNEZPmUWpQoO9WNm7gccYV8T52CVg0TZmTyn1WRWsBWHpBYVvxY7du+I+uZ1SipHF5zWuhG5Yrv7UNhzVYadWny0yxeXG0zI4YxqSDXfV71zQ5+fcWbrEGYmiymXjJol5JUUr5OjbZgPiJOmt9rvCHuZ8WGOMCaNlm2UqVsEnghhsf5xr0Dpquz3MjUukxoNQHzLEAn5j3+mKl17q7+ZJH5kzDcbxgaXVtgW4a6/p2xr4QM8iyNGVXMbhizaVsE/tFkg+1ffGTD9Mo+Xim1TNIJJRogjUHSmqjTtRDEW3NLYoHv7lc3E5N+dFITQ1k66G9esEEX3o4QZHo+chhaZGilnLXNGSzFaNbNfer0aQMWfqU4lyjXP5Wv8A9VQAQVOygb72LrnfD6RW3XcqkgjMSyF6JDga7U92I396Fd8b5rpYzObiHkLAFV3MgGlt6VR6a1jcmtuMJ+kRwytFmZh5sij0EnTrsEbiu25rB2X66J2aF28h0sxOLYEngNvuDVEd+xvFqyj/ABAUhMeXaKWQMptoSUCgXW17En57/bCLrua/Mp+XmaggUKY/iF1qBuwxoDeqwDmH6kCkkj6SCUcKpIAs7gngXVdsA5XoUj51dEz6HVmlkJ1GMHewANy1UNtqxd6esWDrPiV/JjGViAaHY6Vv0qKOo16frh5leqSeQGbpwKyKTJIAgJsfEa9Qpfcb4SdY6e/5U5aPMf8ALrEw1sn6jsTwT3BB3NA/c4m6T4nzCqcvLl3gkWMDT2I00G53FdsX1Y96L0/pxvy5WfcMwZ9ZJI33JrtxR/rhIPDk+ZeUCUQZZWBiDtu4B7VZ4G3tfGHHheWOB5pHCeaQqKUGjUvNlexux9hhP1fqbmZ5LYxJIQgPLmySFG2w3F+4w/BDTw7FFBM8szBApKRqhBv3YtuRY7mjzhhmZsjMznRDJLHGQrsLN8iiP8e1HFRy0xqQ2Q7jUUZaK+2x3vf2wjowwkyu2lgKogGm7X2+2KX4sNOs+Ko3kDTRDzCosWNvljMTdL8TKsShMvEQO5I3Pftv9cZjUqx1DOZWZ4ZBARKQhCx0FkVjxUhIC3zv9MIM1mcsiQHNLpmIsAjcsBWh6NGib53r643z0GYWX9BQs6+qQSSaoxY29S82Rwd/kMBx3IY5MzAZZBbSULVH4AFHffgAG8YCfqHhtpFimzDpYWjGwsBudmv9w2J7YhyfjSNn/LsUiMTCmRQCu49Oqiuk/CT3B998MMr4kMzmFAA6ELN5gBWPi+9NtwPfDHNRZWRmdMtE0YKiVgB6wNwKrfYn+mK5FOw+a6xMZTEY2lyhjtzoJCHf0l+KI337d8JoHkaKfLZbLmFYk1FQdF9gL+IsRxYG3th9L4jUvDHk8sZFZSWCrpEYHBbcbGsbdQ6w2nXKscTMwVtLhSqizqJP7hvQvt2xYkHX85PmMmkKoYZgNQ1nlVUke5s0AQRsecBdX6TEfysAuScSKyvI2oAgGwUGlSKBHBIu96wR0jpUE8smaaZxalQdW66qr4hyKParJrjCTMRROpKyOvlswScS89twwKkHvVHfasSW+DqcLIwLrDPD/aaW9Nj+9Wx+TV3+2IenTFEAhYTud2s6STvq2YVpHarOOey9EWJblzABct5rqCSFK7Ab0RqF+rfc4Lyssci/l453M61pY0QwNer2B+X0wHFmkzmmXMySXGq6RHHFpUOdAYuzAWavSPp3vabpviALFUoZXNlxIDdg6Ts21AivTWK/LmZEBGgShZAysyg7K1qQeeFHtiTqfixMy60mkWocE1r3BJHsTuPn/GNelixw5KZkWYuo1fCpJLKDY3rb6gYp/V5pst5mV9BDHZ25orfbk1xxz9cGZfPNCKadJFVw6wpuwF2Bd8n2r37YD6lL+djlKRmOZNIBlO1g7kAHkLW/fjGbTILy75OGJA6GR0ABkACgt70CTd975xAvWJMkvm5lkkSVbI/chfhWPBO9WP684R9G6r5YnyRDSliWB03RIFgdt+b7b4F6b1CCYO06KyRLoAk41nZSQd6H0xd32uoddT8XGaKP+zNE0VOogN2rnYUL+uIOr5jqEUbROZvLlFIopyq7Eiuwsbk+9YBgy0UsiRSOwdEIEka7ahVCuDfOn5fTDDq+ZzEBJzRVRp/TazbAGiSLOmzVq3FjfCh3h3qmZJTLhwoIAtjpb0C/j+IcD5Y0jzj5bNn8zIIlPr2c0+x2EoAAOr4r3o7YkyObyYXWIUabTQlLkSFiO314of54Lz/TFlLrm1alXaPupq7DpsbrvZ3IN8YAk6p4gCIpkQyQy1axD4Re7bm6I9t7HzwZ1Po8U7RSZKRI1Cm/LoB7+EHbnk3tz/CbqPT5IYiQPMGlQkRoSb8A2aG53G1Df3AHyecm6cqrMsSrIWYaTbDYWKAs/W/8MKP+jQzRA5l2EcYYrpHxOOASTffuBgLN5/p8Uy/pt5kzG/NkLCzyQCdj2B+de2K2+bzU+USP9JYgDptSzFbJGpi25O1n/XAPS8ukhQ5jLsyhK4DAt3qzddwfbETafpEeVV/NEryK7PEwetmNoRoOok3W9d9ucD5nwzmmMZlIVmYMxU7gc0DxYxJnJizoNKqVoRyOeV7BvmNxze+Dp+oxj0nMXJvUQNUONu49+2JPOnlUZ45Jy+rfTJVEN23Fncbr2wVJ+XgZDFYaRiZE8w0wAA2Juqvjj5YTdNyMJ0+ZmyZRaxruSBfckbn+frgHMsBltEyl3SWmBBpiTsAarcEGvtjMarfpfUtWY8xmcZdZCXU0arjeha0Bbf8AjFo611IZmQIXVoXALyADUKOyoe1gnf5fPCPqMTSGCTL5YaF+LRQK9tNbcbn3xvEsWYOmLYgh2XfSQCN/v7cd8aZanJ5eBwMu7OzA3ZJAA+Z2BB7DD7wt0eB1m85zK4Yj9Q/AvIqqA97HtipdUnP5kwLRJ5Qg7ArvTbVyTwcMkjeNh5mqtOkNfa97rbbveFCutRSSmLyxSlSJDYNg8Dud+cV4dIEootboWpSdibNWp4IGLG0MKaImcRRk/wBop3sGrZjx9cIvFnQfyja0ZpC5pmIBrVXxEV9j88SK5ui5g0QqrtwL/wAqGMx7LFm0pRK5UAaTa8fff5YzEHaKSOVZI4rZ6Vn2CpQ2sAAD211fA9sEdZzTQgFSgZmAJWi10d2H0FfQ84pfi+fMgokUgkLgjSlbAAeokGjuR259sKM9ksymhc2zRMhtCrUjGu70fn6dsZnrtWT4tpzsOZadMzAEB9AKx6bHNrIDub7A2Pvhf0fxXBFmTk4KZFSq4ojkk16j79/4wB1zrLPlsu+TdlcMocJZcqebqz9/a6wx8LdcjzKNqdPSNPqQFzztr30/U3/TF7U2NugdNlgBnab0B2sAaSLIokAtcY9tt6J74nTLxyKM3LOqQx6ltqqRg3ZbHcEXufb5wdbhyzQscu5jfZXDyEq4Y6SSfld+kC6quMaN0H8tHvKrhQNR8rTfvS6jR53/AMcISZTpzZhpZckgCqVYhyQLIvSF071qB+p/hRmcu6eU8EwLKx/5VloFnYXTgmiDZrTXbDKTxeuSVfK1M9hnjAs77A1fpHG3zxNk8z09PLlMOnbzGfSdcb9/Xua5sCh8sKZJl4syrSTyxpNSiOVT8IAshlOxo2pJAP8AAwgh8MzRsrp5aOXYqTv5qUTuUsrq5Hfbthv1WfLvmDKxLB4tgFrVR5J96ZRZ9ucL+pzTZWJUlcSzSKTCybKaA5HI554/wwYROU8P+ZH+nMWk0kEFj5YBN1pBoaTxfaxhd5iZdP7HXEVKTELaXemyGG4o/FXYe94PyPSp16a0nn6WZfNK6BzV6dS0dwKs2R/TDKbOtmMj6GjDkr+mENn1d2Pv8vrdYr+GKgOsoDqyShUjJXzXX08aieQTsvfmsEwZhvyzZmRdQk4XYncgEgAAjuRjMtk38pvMCpJGwMmXNN5h+u5sqdVC6598bZJG1NJ+Xb8oy6iF0toJ4sA7bbmhQPfY3Ed0ufLI8xjjKyOiay5YadJa9IbjtsNthhLHk/KkWSeESpK6+WyaTp3Oxs2pNnc8/fB/irLNMkWqNxGxAUyGt7s6mAsWONRO4wV0jp8czFgSkUfxIjckbivYcEi647HCyXdYzcMGZV0oArrZb/cp0hjfwEAf0B7Ycpk/zTBc1IFja2BQgs3A2BWt7BJ34++I4YIhrkXMJMJXpTNo00CFMZoMSeTqoV7HnFo610TKnLfmI0VwgIEbsdLdjtR3HIIA4xjWiHO5SLVGDFKhhI0Np0iehQYE3weRX3oi88VZgRSwyuSAxKagaAPxLf8AdJsjfuMAeIfEmYmZYJBoOza4zayf9JPK1yQOdsRTZqZZFRo/PMnqBBrTseV5JBFXfcY2ziUZLM+a84UyRGjFrOnTt+3+8S1i69sbdRzOYy0pbMRgSyx6IWBVlWyCYwD6vm1j/HEf/FZhLGuZdrjAWOFYydPfciypC0L4O/2G6r1Ns5mINZJgGr0HbSduCNwx+fYbYKQmf1ROsc7OkNbMqtTNY2LCwQR2+RvE0GbLkxI6ldNBivy7cWANtsTTSSNIYHcCJHJAKE6gCQpbVt87AqxziHquV1I2sB2Rw0UmmhWxZTtVD5eww50vpFJExnVZZdCsSO4WSuDTE7nDzqfR8s0D6dTzDZVABAI9+5Lf58HuVChzC+VoRJHGrU9be2/Ni9lHzxLJGOnz5e0C1qZgT6dhsTR233BPsfbEmBstlsosp/W1qPjUDyyf2FeaBNA87fTC+LPyZbKmN0EsT0oOr1EtwQfcc6u2BcwYWMspJaKSTUi1ancFtxf7r2Jwz6khaACBbKkO6jbUNvTtZsHf/wA4ySzpvWXnkZJdSKU02AVJ5vcbjbuftgXMZoZeQpl5ZLFK7gA+WPZrFMR/nhlls8zMszI616dI3KkHc0a5/nnEkkayO2olPMbcGqACj1H57fzt88PxNMz5PmxmQKWClmbnWTsL+1mvpgnUmUIllmdvNsJAoDFSOPUf4rizhKvRP+YqGRQsYF3vZ57e/wDQYYdciGYgbzJFiCageGY12Wj3bv3sYpdV6bdMEUs+kNqQX+kRagmqrbtyfmRxg7IoxmVWkYQO7jyyu+ldmXU1b6qGregfviudK6ixMKAhWiOo7UGvarHsBZ74snhvxkIHaNfKnYzMCzMQNDftFjat963r54mWZ7w1HJIzKsipdLs0lgbXYut72+V98eYbt1WO7jizcSN6gkKErv3HpI3O9Ch8rvHmColzhzkcrmJdSwaTLJ5lA0bK1ze3wkd8PD4zyXUmjgl0FSdfqLAWm4BPfft8jgPL5yQdREef0NDJqc+XZ9VUuogDal4I5rc408XnLRZuN48oFjKkl1oHkC6HAHz98UQ7LdYXLZxlyaoNValSjR7A6uARvzthd1DN5Vp52mjSOaWPS1UASbAJAJ+5HsCcB5zw31FqzKOvlO3oKABlAPp12O49r3PbGnkTO8btEjSI/wCqqnUzAkA+rbTdGr9+2Emeb6JBJDlkWZpNB9ci6RrAHG3FNRGMlGYzK+VJrMTSFDO9KulbPpCj1MQKsgCyavjB2d8HLHreCOWCMrcmkEjVdc+oigLNDvyOceSdZjSCJJoZowpURr6gvsLbk9+d/fviAc9FgiXM/l5x5hFMdOxFfM/FZ5442OJup9KRoY4izMVYGZW77bABQLF/F7bbc4r+bjhy6MVljYO91JZc2wtWIuwFJ9VEmgNsHZqLVmy9SKmhQUBpXrggkAhtzZHywHAKhDIy5bzIG0hWjEZsDffcWt/3duDweNIOhOpaSISSaRzq1E/3lGr6X9dsPMuzxzfllkbSo1a2GljdbMbo0CLr5cVhu+VaPVOjRtHaqERqYACizdjZPA3AI+2gpvX8m3mRKrzvHMvcsRFZB1bClvij3ArjBUPTzHmFdA1sgQFwdyCfffv2xYctk3MC6P1Ch9ehaAN9wLrbBs2RaVdlK6SCtnfv7Y14rSLpuRkd2bXFJI7n1k0y/wDTprtWn598SweHCpZgX1EktbEiybO11z2rDbI5B2OiVRpG/G9++3c9zi45PpwCUQMM4/q1SZWzDqqhoyichqGvsdRN2aPfAnS8uqOZosqodyFWPcqdiWfTekHYC+1HFuznh1ORzd1hTn815BRFHrIpiw/aedNXfb61jPKYoqvV4Dm2hizA06FYyBqCoxFsBp53O29EC8LOu9OzeXjSTzAIAdKozhraibYLepdI5Y/xthp1Lp5zLlilAH4g7AmjtaE6Vo2QRvfJ2rDHoXTgsjBQhY3p8xSQDXHp4v3A7cYzlaIPCGUuNtfrVJKVCNw1btYo3vXy+uPMwZY8yHUVGSyBtybU7aqHpuzRH3w1y00/mSL5RaRnJCpuLAA5J4GnnBsOXcpEVFMP7VW/vd/6k/0wyC0snmJDSGJVc8vfNcb8kD54Z9PyxfJnUbYWukHYkAe4/d/nibMQqSQdJoUVHzGCeg9K8sUCdN2Ae33wybR6Ls10+QsjorLQqr5B7fY4ZRdOLRhX3J/ph4qXg2DKDk46TjINUTOeHiJASjOh50k2fuN8BP094nBjTVZ/duR9TzjqXlD2xBNkEIJqjg8Ydc0zMcshZdCFKog8ljW422qvfvgRSyOq6dK9yBwcXtunxaqRyzH4wD6R8vrip+JPEiZU/q5CatRVXbSFcj2IJ5AsWOMZnE6YQdL1qCe+9++B890C1pa3wL4f8QZzPh/y8UEKIQC0hZzuLFKoUce5wq8QZHqAngvNNmInnVJBAmgJTAsGCE7absk7d8ayYNHHw6Uvizz2/wAMVXxUpijKB9gRqFAV3HzI+f8ApjqnUBtjjPjXMEzmvhB+u/3sjF4yK0X4a8TyR6owyCNlNrLwNt6I3BPtix9E6uplglhiRYQNAJALK3YkfFuxO/zxzF9za812of0G2LH4M8TflJAzRiQDtwQfcdj9/wCcYvEa6NFlI5dTtnZoGLtqjUoACGI2DCxftjMHZLoOR6ggzVOpk3YLIwo97AkABxmAIcnmIWEYggl9QIMqBgoAHBL6h8hfbjCPrOc84NCPMTQPVLJsCt7qrBa9XvffF96d1qHLQeWdARPQymhqPG49ycaydRggCRTADLzL5dclSRsD7ittx/ODGtRJmZIYoY3BkiYJFrXmMnZS6Wdrr1jvgDrfSs3FlphAyTSOx1PHpVgf2swJAFbWf8sLesKfzLQw5hClAFyD6QRwxXuNhxva8XjzoPU2iR4nUzSBSGZL9Q4Uja+DuvIxAbkPFGbyiF8wwY6xGVPdjQHet7BsHjfGviHwrJNGZYpVXX/6Z1ExszWSvq7X2rjAOVmyuZeVTIxC6dKgj+0rSCu4IO1XdX9DgXoXUPKzf/OLMvlWY1YnQm3xtVqfTZ32H1xZ+nfxN4uy+XyDRxvGcwunV5pF6WHvqOm972ojah7eZforzBXeTMKlakSxS7/CdQJI+vZuMT9f6lLnnjjiCCJSHVwaVQOdY9yaqhviXKdRVrizuuNVOzK1ByP26l9O3I33+2Jag6vkY2kDyBtFKqlGYaD7UOSavgjgbY3yGRmsxyqHQirrT9D9e94cyRQqqnKgsC2/6jXwQDZvcXzgvpkgT+01MSaUFrI+55/7DDJ2fgDoZmyzORGQpq6Joni9z3+WLB0zqGsqNHPJr39sNsvl1KVsQcRp04KV09ufnjfgNT+SAbrCrqTy+YpGyj5/5d8PMaMgPIxrGUUhGm2IUVuSarFZ6vl0lZdDglLo8g32B4J2xZs3lVkUq24Iwhg8OtE9q5ZfY9sFhedP6aoe/wBx5P0wfnuiI51AU2DxlRse4xPjWBUf/wAfOsMvoKnt8+cGx9NJB973wRmPE2WVzErmWRfiSBGlZf8A3aAQn/yIwry34g5Ez+Q7SQyFtFSxlRq4oncKf/dWDo62k8Oqsnm1qP8AgcOsnlV07D64D8RdbmgZEgykuZdwT6CFVKr4mbYX2+hxTfDPjnOZ3qC5YJFDGpYy6PWaTkBz6SC1CwvB2PGLqLVhzPinIwSvFNmFSRDTKQ221/3fYjEnWOrZh8vFN0tEzGqWm1bDQAwJ9RUimA3/AKHHL/xky2nqTMu2uFHv5jUv+CjHbOk5wTZeKUHaSJWH/wAlBwhzLJ/ipmpm8qHIq8p4CyM3HJoLsPndfPBPUcj1/Mru0cCkfBG4U/yNR/8Atih+BerZvLy6coEMsoVCrgEMRZG5ZaN33GLJmvxB6kZGgkbL5RwaYvE4K/8A7O291WDUQZCTOZHqESOZFk8xA0bNqEgdgPchr7Hscda/FDpfndPmoW0VSj/4fF/9dWK3Bk8tkFXqWbzBzs8n9iV4JI/ZfsP3HZRwAeXfgjxr/wAQeaJ4QmldWzagVJog2Bv/AI3iic8/DrxIMp56eTLP5wXQkS2Sy3d+wIPPyxZ/w/jkykeaOagOVy5fzYzIwpb2KbnVsAtEjffFGzKSdK6j6f8A0ZLT2eM8C/mpKn2IOLj436rkepZaJhnkgKMW0SA8kUQVG9jsRY3PN4IkvUfHOTkDxxSMG0nSzIVUkD57/wBPpeOP5uVncu2kdyQK/wABth/L0B4kfMKXMCrSyPGU8xmFelGttPPqI9vtX1Nc7V9v8MWpCD7c/wC/98YkRb+uJ2ojgfWt/vWI6/8AOBCsvlGI5/rjMdS/DjoZmymsoG/UIB24AH+d49xm8jgLpOaT83mMtm8qJJpmBHq2jGnkE1Q2J1CidsP5cqYWMU86mMaaMum2sbDUDVFhzjTxCVScMzEys4ZAiWVCihbclib7VXvjfLeJSivI6xvLqA8wbEKdhuxJWu497xjS0yeYyuRSTLoUkWe3ZjwzEUQxv33A9vpiLw7PeWXLoV1hWd5hZ0liSLP94WAPphd1KNZo5p5WtF9aBV3JqySQbC0QBW53wx6OcmkQbKl2BUBlO3w3XA5JPJ/nD/oJ4Y58iyszh6jVTIiXRVm0sQd7IY79qPywwz875zLyGWWMK41ow2ZlABAatxf1uv4wNJmmnyzieNPNJGiNjYtT6SCRdizwKxnSTEJUESBdEokfTVn0FTdd7JPG+IjMh02GSOJ8tUZ0VabiQf8AUPcdj/N4ZHpEjMuptQBJo9iecOshlNNn+8dXFVfyHGH+TygAs98dZxn0FXTcooIAHe8TdYjjWM2gP+6Pzw4SEDgY0zGXDCjhs2YgvQyvl+nYXx7f+cMDhNm84uTjLskrrqCgRRl23vfSu9drxUc3+MGWVtMeXzDtdUwVN+KNsSDfYjF6Do+NGbFWnn6tItrFlMsf7rSNK/0sKqA9u4xB+HOfzE0Mz5lmaQTFKNDRpVbWlpbDFgSB2rti1Lg0gAJP8DHO/Gn4ltlJ1hjyxNaWdpDQZTW0dHc8jUeCODi4dWcqper0AtXvQvFO6dnOnZuJc5nRlzabCVg3l7/CFPLXzQu8Hepeui9VizUKTwtqRxY9x7gjsQdiMVD8Y+syZfJKsTFTNJ5bMDRC6SxAPa6Av2JxR/w98XJlM5JHZGSnlIUN/wCnZIRvkKpW+x7Y6v4y6BBncsY520Kp1iQEDyyAd7O1USDfY4U5r+GvUDLkcx0+GVctPeuOXjUGI1CxvqABWxuAQR8OAV8AwwSD8/1HLopNsiMS7+/O4v3onfHmWh6DA5Ekk+co9lpB9hp1fyRiH8RvDEGXEGayYrK5hbA3pWI1Cr3AZd6PBU++BOmeLvFUX/C58xlZVewI1ZD8LOQv2KhtVH2GKR+BsI/Mzt3WEAfdt/8AAYr/AIdyMs3T+oqilgnkSUL3Ksxb6kJvt7DA/g3r8mRl86NfMMg0CLe5Lo7VZFEbEA3uKxajz8aZQeoKP7sC/wBWc1/h/OL7+GPWIz0/KRvIgkIdEQsAzBHYCluzSj+mKt17wjmsykMzwq2bzM36i2QsEen0qTdDSF3O+/Ynlv0vwNlMkLLyPmqOiUD+yYigVWioq9tdj7GsX1KBloYos/MssrxNFOxhKRl7dX9IKqCaIA2HPFjFk/Fzp5kGXzyIyh0CTAjdD8S6h2q2Uk+wGLRk/wAPcotzyedmZidZeRzZa7uk0jn3xaenQBEqqs2R/vnFicZ6K0GbyuXiOVzWYmg1hPJIWNg7avU52Xt7HbHRfBfhb8qkryLGss9BkivTGoFBATux3JLHknFqxo5rcnDiUbp/4W5GMDWJJmHd3IB/+KUP5vDrL9DyWWrRBCh9wgv/APsd8PDitdU9Mo9SprO7seKBO17dsHLogPxF6K2Zy/pkC1uA1BWPber+wxxHqvTJsswEo0k8EEEH7j39jvjt+e8SxaRDBG2Yv2Fg+/Pxe5PH1whznS8noeJQ6+YQ8gZyFT/pKKRa997rsR2x5LHIg++3Py/3/TEp2NHY9z/kcdOzPgFS5/LqxIsqW0gb36b2PG93tikdV6BNGxKxkoCVoAggrz/7qPcXeHQ6t+EXUlXIFSwBErf1CnGY5/4S62kMLISb1k8fIf6YzHK+2nROnZrLxZqZklZnLaFLAkIq7CjuASbs7c18yl8UpFHDmJYkClmBZrsPqNN6Dt3LUKBrB2Ty6PGZFjeCYHUyAfGD+wqRYv5c/fAnVetR6JYpcn5TRhWUyLWo2NPuW379j9MbH0P0xRnIlWJmaSNAHatH0sDkmvbth7GBpKyp5DnZU2tlB5HYg4ZPkESNTCqwyKA1IKLH2aj6vviufiB1/wDL+TJNCZmYHSSwVVIqxsp97+dH2wZa16HS9NklGpVpgdr7VxWHH/D5SFc0ZBV2Nj/GOedT8fdQSKOQQR5eOTaMspZmA5IBI243K1vg3o/Ruq9Uyv5gZ+gXZRHvGG07XcYA5sUQeMdZIzrqnS1ZwQ+mx/d7f54Q5/xZm8t+YeXI6svDIVEiSgMVvZvLINj3a/tXFd/A+Mqc8jbOGTVvZsawf6jEf4z5ieKONFlcRzMwdQeaANe4vuO+K3roD4PxFzubB/IdOZ+2t3tQfnsq/wD3xWfE+Z6+FaXMefFGu5MDKqqPc+UxavmxwV0n8Sc5BlEP5ONoI6jEqhlUFQNmq1B3Htd4LHU+pdWLZYzZbKIynXGGuVl4IKElyPcen54Uffg/4inzUEy5hi7QsoWQ8kMDsT3IIO/NEY59+JvRzD1KZtwklTAqPfmvnrVt+2oYuH/5TkujL+Ty0b5h1JMzBgLet7at22rSBQqrFYl/FLJDNZGHPw2TGoe638uQAmx8jpJ7UTgqBeKfFX5k5VsrDmpJYnV3CISh2DFK7nVQ8yqAvffF76t4rymVVTPMIyyhghBL0fdACw+45xQ/wp8bxRxnK5qRY9LFonc0tNuUs7LRsi+xrtineJOgfrysM7BmnkclFhYySyFjsCighdu5NADbsMKdZ61mteTnzcc4eAwOy0CP2kVv89qI2OKr+Hv4cZObJw5idHd5AT/aECgxA2UjsBg2LwRnm6dDkxmI4Y9FzIU1kszmStQIoLsux33w08L+HOoZWSFXzkcmVjQp5QTTtRCkGiWINcn3wYnNfxQ8PR5PNhYl0xSRhlWyaIOlhZs9gd/72HPhj8QDLBFkpY3ldWA1gBgyLuNeo2CoHNG9IPJx07rfhnLZt43zEYkMQYKCTXqq7A2bgc4Oh6dEihEREUDZVUAfwMVic78TZaLMLFG2XnnXVqBy6gFR3XWxFBu/+tEE9W6FnupJHC8UeQykZBCFhJIaFDZfStKdhe3e8XUdMAPpoD/DDBf5wyYizw70KHJQCGEUOWY7s7d2Y9zsPoAAMEZbpcEchlSGJJD8Tqihj9WAs4KxHOBpIPf2xVI+ph3Won0uMKoemuSWLWdgQNht8r5+eJItjSyavUQLO4+W+GiyrwSNVcYJ+0siQKte2IF6nEW0BvV7YDm6r+t5RUVV3e/+7wsd38wehQhfSWF33o1X22JwXkcWY4Q9ezcqKWQEgc0Nx8/tiTqPiJYKDKT/AHmrYfx7/PFYzvXZswSMsWJX4ioISueav6UN/vi5coIaZ7xQkcYEQaYhfVW2n7n74QDr4m1yzRq6wCwlbEb6jVEmhVD+mDOhMWDJmmSNmOogEByBsFaxt77Xse1Y1z/SMv8ACsYVLYGQE+YxO1L3ZRfB+WMXtekXS8u65p3UJAhWjGwvWT3vbRRFWL53xkmSy0kkmqINLppmYi0GwG4AJB7b/TfBWUy2keUolMgU/qFSSfqa0qRtsf684G8N5JYy91q3Y62WRvYLSmwKpq/pd4Egz+ekCwRZYvFpYKrEFl0rR3JOp9rXcg2ecMs3nnZBBpZmWhJpBsbAixuBf1wL03OZVzJJIoUA6RG6+kEc6TVN9uD2GA+ndNhlh3dkcyEs7P8AqMb02xPyoAHbjCimDwzmAoAy0EgH7pCC3uQSFa6JrnGYdf8AHcpk2aFYpCAbJGprJAuz74zGLWu2kniWTLyrHDc+w1Ei5ARxuxrcfPDXr2ZkzWXJRNLIbZZCN1B9SnkEGjiOTw/CZJM0sjLKNigC6bAv23O/vjfw7Chj/tRICfvvvv8A9tsak+D+wf0zIgAGgLAP9MHZ3o0WY8tZkDhHDqDxqF19eeMM8nkro9sMSoH2x3kk6Z1xP8ZE/wCagU7aYSR92N//AORvi3fhl1eLLdHMspIWGSTXQs2WsCvc6hX1wB+MfRzNFFm4QWEVrJQ4U7hvoDz/AO6+2Ef4Udaj1yZGdQ8WZ2UVqGoCiCB2ZRz20j32zPdSXL/iRl8vLK+T6cqGU6pGeUgvuTuAGA3J4PfDH8RuoLnukZfOKhSpgSDvp+JDv7aq327YVeIvCOVknGW6WrtKG/WcuWigG4ILG7a/22TtX0u2f8F+flYcnHmimViUB1WNS8jKb1Fj8O+9VycX8Sgfhd4h8nzsuRayVIo92XZhXc6Qp/8AgcFeI/GcX/FMpI2oflifNPcatjQ59Is/Q7Xi+dG/DrI5dlkVHeReHkcmvnQpf6YfDo8OrUY0ZgNiygkfci8WJx3J+EYs3Iy5NMzIrm2zWYGhIwTZKKAGlf67XyO+OjeJ/Bi5tMvGs8sMUKlSsZ3dSAAD+3au4PJ98Wmqx5hxKVlPwu6dHRdXkr/+SUgfwukHFn6X0XL5YEQQRxXzoUAn6nk/fG2cyZcg6qA7dsFjFibXjMZWAM/1UREAqTftitxDzhL1AMkqs0qqOy2dRPtQ7d7xHD1rzXZKbYAncekHi/c88e2A+qZONHikidRL6mkY+rUtH32FNQHyJxi8tQ/O9cUMAI5mYUaUCq+Zvb2xpk+vCEDz7HmHbbZTfFn32wJl8xJuc4kcCEAI5YDffk6qv5fXCTMyO83lq4c6RIvoIj03Vkm9YsXtv/GC0yLRJ18swCDYNvY2of8AUflWAPE80TAFnKnlCOR/2OIUysmlBKyCzv5bHk7jTYB3PbG7ZJGUoYy4V6d3Jveif6HFb8QCCbypGaSQuCAwoCzY3G1kHb74YjPmvNKuaFGhub3ArY8fL2xv0nMxq0iME9LMF8s0wF2PbfSymrI+WIs7mkQ6ijysC7VQ1lflvTUKAFc9t8GrA2T6tLPrKw7KwAP7vpvsaG/atucC9QlUywj1SI9H9MMwVxuCwWrTsfY1Z3sTZXqz65dEMjRsqsBVBCQQVJA2IpSVFnfbHuQ8OqhM03lszm0VSVEY0jncGzztt8sFupGmbd4XiUgRlyJJGcM6b/EQx9O42DX2HGDssywMxEi1JRIAFkgVwBXA9/tjzpXSaMy0Csja9YYMzGgL4sUB/jd3hfJ4XczRvHLK2XJPnRsRVqDVX6tJagVwpH4my0CIZXg8vzWCjMBONe1+k2Byb7i/fEkOVnjCZaBri0avPK1ttQsfFfNL9Tzuym6XEWU6dLqdSqpattiQnF0a2HffGZHMM4jRoisZSkBBGoDayCLArnjt74EV5uOLyFXNyM+o+WrROynuLaiPirftjzonUh5vlpEYVijoekhWFj1KeGruR98e9YmaGSNRlxRs+YoZ2XmwDXp299ucPelvIUDMFII3Xml7WK/wvFOule+wGe6oUdD5dq8lf+2wbY/774DzrpM5hj0eY6N2sUOP6kbjA7FJMyNExXQ4IQ70SDY37abI7jEPhzI5Zs1mGjnkExNKrkaSNidNAXvvztgt7xqTrXuT6FDEumdmMp3djW5rnuO3bGYL6bnZ4lZJmjLB2r1XQvYXWMxYztAZGbJLGZvy9tIwDkvIwcN3+KlPbce2+DstnlhknZcu7Eb6hCRSVtuBTd/V3onAh8LCKMpZMBPmRNDbEHsrAA6gL299u+HnhxM48TrKpiUqAglUgnkEA2NPyv34wpp0XqjzaHjDJ2I7i+2LZnZ1KMGbTtuTimXGiljIViYBRQoxttTX+5bHy+uDMgFYK8zCSw3qR7GiiNgD6vrzZxryyAZ0yZ4ZCrMjoy2pU3xwPlz7YHmymVgdczHlI45jelgoBPvVDuPljeDpuUUMHeZLNICd6F3XN38+xwted5Zt0ao68vcALq+FtrBvsvz/AIzOV+tXPi25OQvFenSTuQPc++KyvUDDMAqsTfrAvt3/AN9sM8lNmIy1fqMa1URfe+dvlWF/V+taWKspWV69OgMdO9k1tXz7X/Gr2IdQdftvSLU/7r64ZPMStr7bYp2RjQkeSxC36kO/8Ht9xi35IegY3xAXpnUne1daI2374Jzma8tb0k/TG7ZcEhhyD/OBmz6NJ5R5PF9/lh+YhUMmoA1VjjG+MBVRuQAMDS9SUUDpo/uv+v0weUT3OZ4RqSBqI7YRN1mKeRfL0v66tqA+EE8/X2wJ1zo7vKJInGoWUs7auKP1B2wvmcZmJPMR2li9RQKS8TUQVuuG3A3o4xeSN+qqmXEsyOo37g8nbSR7XsKPfCfNNPAuuSIzFXAaRBQOuh6OSuhqB+5x7B0aTMEoM2dBIKqUvYe51b7jj5YcZTIHyny8szEtqU7BdV1wTuaBG/uPljF7bnQaaWOVQs0kbRgAMjU4kPYkncUaJH/jChuqZggyIE8gSiFAACWt9IoEaQNxyRsD9MPz0GNYW29NEDQALUbbijZPy98Dt0p5Mv8Alnj8hY9LBV0lXIplJUX6Q1GgQScNmsy496V07LCVvQrTKWZpFA1Rs43prvVR79jsKx5DmMzHIJXdHWPWoAUq5W9tix7b/UmvbHiZ+HKogeUG/QNIPxbmtvfiz7dsQCGGjK7SAFfWocaF54qiOa1E9hg/wvc91fLZ/wBIZlKm2kQjUAPnRq+L3wVHl6hVIofP5Cy2ARvy8m21jcD2O2IPD35DKiWMAJ5p4LF1IP7QWJAvmr3wlg67mGBSDLSCCNjGzCvSq7HQKGrtwSecI1a8rCrF09cRAskClbc2Vvbt2xF1bqAiy7OIzITVJp1MbI4ob9j9sV6fq2ZzeZDZb9ONEFa1vzCG4BJAA3F9+MM/E2bOiMrOIpBdnsa+JTe4o9+cWJL0jqaSJbK8Rf8AtFYstFewBNj34F3xhfnvEq5QsjEuWU+WADRe7CVxwbJHvgbLzyRr+vNE08h0L5gtaFnTV2Ntya7YaQwwvG0nmJIQNSsVAKnTXpA4vj6dziSHpniRWKs3mIxHqVlrdiKWztvvv8sP8h1FDrYm0FKGHqonkbe2xxSXnTO5V/03ZOA6iyp9wflsdrx5mep5ePK+TFM6TRmvhpXbuW29N9yCMSW1YneVnM/pUadIQUeT6h7URhRlshNKxZqgTT8Cteon/quwNNcYgVpWp2llEJS/NiAMZo7LoHqI3stp39xifPS5h8qg8oamAFxsLr3pqo/K8a1YSdP8KSCaeaQIFDDQwbUzUN9lvSa2332xH1XpmWkU+SjJmPiRhIV9QHDKxo3weNsG5JJMgWkCSyfpWTqUgHvdsL+gJxMMvls1H+bMa/mSDRRqLX7jhu3PtjJVaDrM2WuLMSqJAbIFNWw2s4zFxy2XhddU6x+bwwZdxW253B2H+GMwYthLk4c2koy/mFEJ/wCXlQWLUA0wu7O/yoHDPqRmWvz06+V+7y3AZWsUQCb5/aT9sPD06OHKlxOfNVaXQRRLUKA5AvuDdc4quf8AC8jMgaaORpJQVBbYaaJv0EkiiaqsIeZvzI5EGTLTLpDWavbYqTxde2Dst05WUDXMhliLRLEFJAWrZmOwvY1Q553xZcqGPmR5iMeWqVGWAOs2QTQPYC9gOcCtKNRfK6EKoFCOKLab/f2B++4xm2GaE6p1bKzaUkdtQQ+qN9wNhuaNH5HveAOpzpKwZGMkRACxjiJxShrG5F19Df21PTIFBbNnV5sgMZYFVUuR8PBaiTzzXGGWRy35eST8u0ZfQDpIA1N3C2aUg78VvuL3xqfoojLdazEbNAMsxZdzpYEKPoSpN9hdnGkXiKKGCXNGUyqpNll0sjXRTTVjehp59yecB+H808rvLrcerSyvqB1dxRsmttxt7XiJOpuwkU5EBlupitCRt6a9N0Grn/viRn0vqcChXXZmNyI6nVvZAUn4aO9Hajh1F1ZKZlGlm2AY1uO1f98UVIpZ8zHm5oJI4o9Kv8I8wk0DzqKWaJq9wRtuLPJ4hpiWiQCJgoF/qAd2BB4pgAK4vD5LAEniGXzB5WoE7yIw+Diq1Dg84K6WryuZNQOk2BfB/wAfnWPDAXEkpyzSTepU8woAVs0K1kltNm/n2GI3mOTVP0VVpmChULEcX6tXfnjYVucHlJ7OUVn8wfUNWpSLKjeq543wwTpcCBQ0dKVtmLH+CAdvr2rC7NKVZWjQNIeQi6q9if7vzPH9MadUz7+SUlZFkZqIFkUN63Heq9t8OjA0MqtJM2WZxCEUrKTq33FKL2UUDd2STROBp+rvk8ocxLqdpew9yKQAb7kAb/zXA2yvVJ50mrKs0ZUKHQBQ5AII3NmuNhtR4xpGM+JI3fLxtlmU6QWW49tg6/tHzHHesEpsJ8lkFSKOSPMSCYoWSJHGn1bkbb8ck8G+2LVL4fkbLrHP5czKdQNnUmrf0k9xZFgixW2BYPy0KERhUZWJ2BYtex1F/U17DauBhjmM7HXoKaVB2JojvsW323+WDB2F8OM5CxxrIgThZLBavib1e7Hm6vjBea6aAFMs7eokToTWp2AIoj4QK2A2r73HlIHCtIzGNjekjmj+4jg3zp2/nhP03MCXMa84wLxUqE7A3y4U7b7AE7gX740Drr3SMrOIvN0sicAGlJra9G1jke2A36PmY44nyflvsdprGlRQUrzqNbncA9sMJwt6bPmyNSOP3lReg9t17/L5b7ZKV1lZGZdqKqOV5sEVQPtXb6YMJN4m8HpLATFmHEwayzE6SzGztXpPsQKsb4J6QMzEkSzZeQg+j0gGj7sLuud8QeIOp5oF5EWMQqCz+Y3q/TNkEcAk1Rwy6Rn582jSH9AkWsb36gR8Wx2H9cUVCeJOp5XVGJpHWQsBo3BoEXdUaHOx7YzKdOy8cxnaUTxSIQrOd13sjb4uefl9yJkoJZnfzkMqOCup9IVANiUS7Oo/uPtgPxP0kAQLlwok/UJ9WnsLKoLTWeAR7n3OKqGPWOqZekJs6DyEG6kEURRNAG724xDmZ48nlpZMmApHrZSNSSA+wG612o1vidOnoiAtEVJFeqTU7n27qPthH1HNGa45I/yyKSsikqA6aT8ABtt6O1bWOcKGefmQglkKDzLJULp8u+AQPiJ57YHXOQhB5mZa2airKKXVsLo8E88c8jBMfWhE1xaH9OkobBJsaaWyWNE/P64X9M6358kkc8axZVlLyCRfnp08dyDzvscBPWkBjOmVtQsFiBoWuLVRYHHB+uE2b66KvUP021bb8bEn37nDLPZLKRxmdJHjsE2h2IN0KOw2249sVzqMbSQRT5hgXUqAyigQQbU/Q7j/AL4QI8Z+InCpSWroRq7D5kc+3bGnh6bJLlFPmOGZRRDikbjj2vnCXqWe8xSyMHKyDylBPqHDEgbGrYfwcWSfLQSQRMz6pyFAirhdRsMBzQJP1xUrBLDAp+FSTuSzmz8+ce4DXw9GQLbTt8J7YzDkG151NC8lypJCZE2c1SqvI0i+WIBHfHkeWneBgZE1Lsj6SAWB9uflQw1yufsfFIGOxDFhoo+53+f8YJ/41I6hZVXUCaDsDqANBrGyk8j64x496d6wjbxUJI44nidJNRjIUEjWNqBqt+aO2PejdDzOXZ5KUzMlaixa+fSB8Knjf5nc74eLlEEQed0LCXUB2U3S97Y1tffCzq3WkafSuokek6aOosPhr6ct8xi4zPat1J1fw/LmoojNMNK00kJB9ZG+kPfvtf8AsD5bJugDyZeIitK6QzyBWokMW54G6m9vYYn6V125PJkDafLLUV3BU1Q0je+arasIeo5acGbMRZgCCQFYoxyl7N8xuCaHFnisINpulDLQzSo0xZQ0mzWp3sbG622vnbfDXIdUMqrIiOumjKSK07UQTwxr2vgY5/0zxTmMtLG2bBeCZBGCarSODVcHffvfti5S53KFCsIzMYP6enLKQrbbbAadh322HOEGj5sM3lHcOdSuwrcdgRye+K9lvy8s0ySyuuYj5NUtb6TuKY770fl2xFL0kpPC880zCMkq7LZuuwAoXdX/AK4dRwaNLLEM4xLMCKDR2b9QY7AbLQ4obYMOlKvJJF5EGbvMoxYMdhs9FWUfCKpfrv3xtJFNmU1zCRGhkKgooO4tWO4+E9mr7Y2gz5zmXecR+RmfWoAoNaMQEJ72QO/OFp6lmopIzmYX0KFExB1CRt+SpKij25av5LDph4cfMQvMAGmjNFneRVPsALAG1E8jk/LEU8QzLB2jkJ0glkP7q7Vz9RzjTxd1ZpvLXJn42/UUigK5/wC/2GCM71LMhFink0agb00aA97FAn9t/wCWLLOjvZf0Vc5l8vloU8xo2ZwuhbOkMSAxsFCUo7iu3O2DG6g0080L+ZDoAA2Plh/ZvtXGE8cUvmMsbOqBVdSXJZ2kJtjYFWR8PAvteDc1kpjFHFnpERZGJqN/W/qvcgUCNgfpthBh0noKTPG7TfqWHKjhQv8AdAoXZG7Dv8sCKEg6vNGYxJCIVYu7F/LN77XyT27UMCZcNldf5YSu+X9BLg6dN6gKrcaa3smh23xnRMrHqkkmaJo3Nvzq1Xde2g86T7YFFmzhheF2iaSWVLKRsw9RP7QoA23rc7Dk4GmBDw/mlhRUUkqSDpJ47UR/2wq8vKxJNm8i+ht7QMfVsOByOO38b4r2ZbMZwwq2YtlBYHT8XY6q3OxoDjFunMXUdZjT4YXjVWHlmWNlW22uMt73W3Y13wN1l8wPKMKRGd5FDMpC0hBBLED9pN2OMIentNMfy+cMui9IuQqm3HqC+rgELd4M6x4ZnhzUKxa5IjEWZ73UbBjvtsDsO9/LD/R/DvPyLAP1GSYk7iz6j7G+2PfzKWG1Shw3pcADSDypsEMPf/LEHTehxmQs5MpogG9lA3ragdW25HasE9YkyppJUlibamWwhF3QI9PYjYA79sVoRZ2OWExnLJUaqfTwDRsAGyL3bnY7DbAMXW0zzvCsTvJEpY1sVfaqIFCjRo7bd6wN1fLRGKQpmZvIRbeAMa+IHUCPVwCAN9+MQ5fOxwugWwZBwh1ghR76Qe4G5O/3xb3jU49a1zXXZDMBKpEqrcIHwFgOGFgjf60ffAXVc1LNl2bM0GjkAPlXSHVQ9XzH05xt1Xw+ZHeaYyRuW/RUEaVFCzttqJ3+/fEuVzHm9NOW1jzaYSsTephY4P7rFb4runjIAjytRpn42kmaPWqp32oWD3o2Pf64Z5XMN55ExAiMSBkK2WbckkE8Ak3W/GEHSuqSZRGgWdWWyAoolWbfb69x74JmObjdXnTVZokGtIO3tvWIYKyXqzE0E6lU0Ugj3UqBepSd7og18/lhxGjIuX9doL8xNPBqwS19qqq3vA08ciSo6FdKil39Skj1NfBrbb5YJl6BE2UjWOZvLu21mzI3uxO4IO9fLcYUqM2RzEUrSrGmkuTwfhuxuBQNbEYtUqtm9L5VWEsIIKNVN8J+xrjffHqdWfLp6omKkUbBKsODXJrCzw91qSOZvLDsrVfpbUvb1bUNq+VVgQzMZ+Vj62XUNjqNEEfLGYQ+KdT5qUvExN1wD2HcDGYekumSEs2SGYnZiri2QNQ0ncXQ9q4OHXTszl3iPoOlPTe5ND2+3bGYzBmVjdadP8Nx2ZPMLavUodb07bd/bvztjzK5aIxSSBFdyQurTRUK1DST7XfvjMZizs70zPzsrPImYMdLpXTGCeOSx3O/Ye2BFkmj9R/5gSUZJGCDQtVpVNrs7k0bvnbHmMxcuu0XZnNCeSKKSFjNAxOm0A0gVfNbKbr/AEwd+flzbCCAJCq02tvVxuQEFcjYknvxjMZjN5XGpO1ek6/LDIWmQyZUuyFGYHWFNFlF+n5A4tHQ4YsyBL09vKUqQxZLPqqqB7gi8ZjMPC6OSudX6gozEynLh1iIXWjmMM1hmYop35Hcbg/XDrOZtM5B5S6oxJR1LtRBvjvxfzBrGYzFx92K+ieTPxmQQw/GAQ71Xq5J9z3xJnOsq0mYhNiYwgRsBsCdhdnsRqv/AKsZjMaT3IQemGSSYpO5cOQupWWNtlA20mitG+5vCMdObO54QNKHjVC0rEFSq6r9IHck1txz2xmMw4Fl6f1EJmpchKzENVPvRVht/wBQNenn5436h4KHnOMtMYowBpjA71vb/Ew/1xmMwYiqeYNolysaKYl/USTggEUFIBvknfDEdRDG5YUL1syemu9cb/XGYzBTCvPZqRHjOc1DKsxKAEEbj02F9V8ncbbYd5LL6wPIzbkAr5izKW1L2UNdgG/b7Y9xmGTQJnyJTLlYH8ucL8YsgfuK0eV2rCHxDlptKRZipml0spQ6QhDAXvve4O3vjMZg+KHfVPDUKRERqHmIFubFKDZ72fkLxTOmaZD+akLlwpVApNGjpFgmhvwPnvvjMZhI7qnVnknRZGKhI6BWrdm2NiqFGv8AZwsGYK5lTIiMNXl6gAL21AFfvzf/AGzGYKQKdHk/MSGTQiqQV09wT6bP0FYedV6q+YykkKyk6WVRe293RNXx/pjMZhRH0B5ppvXIQqWNAPO1c/Uj6YcJlpHJeMkhDWhjsSBbfSwR/GMxmBUd4h6iDllllBEaUSoNneqPz3rb/TE+Q6mugPC5iMilK06gCdwRj3GYQXzpNGaKLKeS5cgn6gj5YzGYzG/GDX//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298" name="AutoShape 10"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2300" name="AutoShape 12" descr="Image result for coins gol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14" name="Content Placeholder 9">
            <a:extLst>
              <a:ext uri="{FF2B5EF4-FFF2-40B4-BE49-F238E27FC236}">
                <a16:creationId xmlns:a16="http://schemas.microsoft.com/office/drawing/2014/main" id="{57AE0922-C521-476E-BD25-2876FD96AC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H="1">
            <a:off x="1583668" y="5475945"/>
            <a:ext cx="6120680" cy="1382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descr="Image result for bible background"/>
          <p:cNvPicPr>
            <a:picLocks noChangeAspect="1" noChangeArrowheads="1"/>
          </p:cNvPicPr>
          <p:nvPr/>
        </p:nvPicPr>
        <p:blipFill>
          <a:blip r:embed="rId2" cstate="print">
            <a:duotone>
              <a:prstClr val="black"/>
              <a:schemeClr val="accent3">
                <a:tint val="45000"/>
                <a:satMod val="400000"/>
              </a:schemeClr>
            </a:duotone>
            <a:lum bright="-20000"/>
          </a:blip>
          <a:srcRect/>
          <a:stretch>
            <a:fillRect/>
          </a:stretch>
        </p:blipFill>
        <p:spPr bwMode="auto">
          <a:xfrm>
            <a:off x="0" y="0"/>
            <a:ext cx="9155779" cy="6858000"/>
          </a:xfrm>
          <a:prstGeom prst="rect">
            <a:avLst/>
          </a:prstGeom>
          <a:noFill/>
        </p:spPr>
      </p:pic>
      <p:sp>
        <p:nvSpPr>
          <p:cNvPr id="5" name="TextBox 4"/>
          <p:cNvSpPr txBox="1"/>
          <p:nvPr/>
        </p:nvSpPr>
        <p:spPr>
          <a:xfrm>
            <a:off x="467544" y="0"/>
            <a:ext cx="8208912" cy="5909310"/>
          </a:xfrm>
          <a:prstGeom prst="rect">
            <a:avLst/>
          </a:prstGeom>
          <a:noFill/>
        </p:spPr>
        <p:txBody>
          <a:bodyPr wrap="square" rtlCol="0">
            <a:spAutoFit/>
          </a:bodyPr>
          <a:lstStyle/>
          <a:p>
            <a:r>
              <a:rPr lang="en-GB" b="1" u="sng" dirty="0">
                <a:solidFill>
                  <a:schemeClr val="bg1"/>
                </a:solidFill>
                <a:latin typeface="Tahoma" panose="020B0604030504040204" pitchFamily="34" charset="0"/>
                <a:ea typeface="Tahoma" panose="020B0604030504040204" pitchFamily="34" charset="0"/>
                <a:cs typeface="Tahoma" panose="020B0604030504040204" pitchFamily="34" charset="0"/>
              </a:rPr>
              <a:t>This Sunday’s Gospel – 2</a:t>
            </a:r>
            <a:r>
              <a:rPr lang="en-GB" b="1" u="sng" baseline="30000" dirty="0">
                <a:solidFill>
                  <a:schemeClr val="bg1"/>
                </a:solidFill>
                <a:latin typeface="Tahoma" panose="020B0604030504040204" pitchFamily="34" charset="0"/>
                <a:ea typeface="Tahoma" panose="020B0604030504040204" pitchFamily="34" charset="0"/>
                <a:cs typeface="Tahoma" panose="020B0604030504040204" pitchFamily="34" charset="0"/>
              </a:rPr>
              <a:t>nd</a:t>
            </a:r>
            <a:r>
              <a:rPr lang="en-GB" b="1" u="sng" dirty="0">
                <a:solidFill>
                  <a:schemeClr val="bg1"/>
                </a:solidFill>
                <a:latin typeface="Tahoma" panose="020B0604030504040204" pitchFamily="34" charset="0"/>
                <a:ea typeface="Tahoma" panose="020B0604030504040204" pitchFamily="34" charset="0"/>
                <a:cs typeface="Tahoma" panose="020B0604030504040204" pitchFamily="34" charset="0"/>
              </a:rPr>
              <a:t> Sunday of Ordinary Time Year A</a:t>
            </a:r>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(John 1: 29-34)</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endParaRPr lang="en-GB" dirty="0">
              <a:solidFill>
                <a:schemeClr val="bg1"/>
              </a:solidFill>
            </a:endParaRPr>
          </a:p>
          <a:p>
            <a:r>
              <a:rPr lang="en-GB" sz="2400" dirty="0">
                <a:solidFill>
                  <a:schemeClr val="bg1"/>
                </a:solidFill>
              </a:rPr>
              <a:t>At that time: John saw Jesus coming towards him, and said, ‘Behold, the Lamb of God, who takes away the sin of the world! This is he of whom I said, “After me comes a man who ranks before me, because he was before me.” I myself did not know him, but for this purpose I came baptising with water, that he might be revealed to Israel.’ And John bore witness: ‘I saw the Spirit descend from heaven like a dove, and it remained on him. I myself did not know him, but he who sent me to baptise with water said to me, “He on whom you see the Spirit descend and remain, this is he who baptises with the Holy Spirit.” And I have seen and have borne witness that this is the Son of God.’</a:t>
            </a:r>
          </a:p>
          <a:p>
            <a:endParaRPr lang="en-GB" sz="2400" dirty="0">
              <a:solidFill>
                <a:schemeClr val="bg1"/>
              </a:solidFill>
            </a:endParaRPr>
          </a:p>
          <a:p>
            <a:pPr algn="ctr"/>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p:cNvSpPr txBox="1"/>
          <p:nvPr/>
        </p:nvSpPr>
        <p:spPr>
          <a:xfrm>
            <a:off x="2123728" y="5805264"/>
            <a:ext cx="7704856" cy="523220"/>
          </a:xfrm>
          <a:prstGeom prst="rect">
            <a:avLst/>
          </a:prstGeom>
          <a:noFill/>
        </p:spPr>
        <p:txBody>
          <a:bodyPr wrap="square" rtlCol="0">
            <a:spAutoFit/>
          </a:bodyPr>
          <a:lstStyle/>
          <a:p>
            <a:r>
              <a:rPr lang="en-GB" sz="2800" b="1" dirty="0">
                <a:solidFill>
                  <a:schemeClr val="bg1"/>
                </a:solidFill>
                <a:latin typeface="Tahoma" pitchFamily="34" charset="0"/>
                <a:ea typeface="Tahoma" pitchFamily="34" charset="0"/>
                <a:cs typeface="Tahoma" pitchFamily="34" charset="0"/>
              </a:rPr>
              <a:t>This is the Gospel of the Lord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619672" y="260648"/>
            <a:ext cx="5832648" cy="3016210"/>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One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endParaRPr lang="en-GB" dirty="0">
              <a:solidFill>
                <a:schemeClr val="bg1"/>
              </a:solidFill>
            </a:endParaRPr>
          </a:p>
        </p:txBody>
      </p:sp>
      <p:sp>
        <p:nvSpPr>
          <p:cNvPr id="4" name="TextBox 3"/>
          <p:cNvSpPr txBox="1"/>
          <p:nvPr/>
        </p:nvSpPr>
        <p:spPr>
          <a:xfrm>
            <a:off x="3419872" y="3573016"/>
            <a:ext cx="5328592" cy="3323987"/>
          </a:xfrm>
          <a:prstGeom prst="rect">
            <a:avLst/>
          </a:prstGeom>
          <a:noFill/>
        </p:spPr>
        <p:txBody>
          <a:bodyPr wrap="square" rtlCol="0">
            <a:spAutoFit/>
          </a:bodyPr>
          <a:lstStyle/>
          <a:p>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VOCATION, our theme for this week, is a really beautiful word. When we hear the word, we probably think about priests or nuns. That’s obviously a really important part of Church life, but the word Vocation is much wider than that…</a:t>
            </a:r>
            <a:endParaRPr lang="en-GB" sz="2000" b="1" i="1" dirty="0">
              <a:solidFill>
                <a:schemeClr val="bg1"/>
              </a:solidFill>
              <a:latin typeface="Tahoma" pitchFamily="34" charset="0"/>
              <a:ea typeface="Tahoma" pitchFamily="34" charset="0"/>
              <a:cs typeface="Tahoma" pitchFamily="34" charset="0"/>
            </a:endParaRP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r>
              <a:rPr lang="en-GB" sz="2000" b="1" i="1" dirty="0">
                <a:solidFill>
                  <a:schemeClr val="bg1"/>
                </a:solidFill>
                <a:latin typeface="Tahoma" pitchFamily="34" charset="0"/>
                <a:ea typeface="Tahoma" pitchFamily="34" charset="0"/>
                <a:cs typeface="Tahoma" pitchFamily="34" charset="0"/>
              </a:rPr>
              <a:t> </a:t>
            </a:r>
          </a:p>
          <a:p>
            <a:endParaRPr lang="en-GB" sz="2000" b="1" i="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043608" y="1340768"/>
            <a:ext cx="7056784" cy="3693319"/>
          </a:xfrm>
          <a:prstGeom prst="rect">
            <a:avLst/>
          </a:prstGeom>
          <a:noFill/>
        </p:spPr>
        <p:txBody>
          <a:bodyPr wrap="square" rtlCol="0">
            <a:spAutoFit/>
          </a:bodyPr>
          <a:lstStyle/>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Vocation, put simply, is a word that is just there to remind us that we all have a purpose. We were all created by a loving God who had an amazing plan for us.</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How do you feel to hear that you have a vocation? How does it feel to know that there is a plan for you? Does it make you feel better about yourself? Does it say anything to you about those times when you feel a little bit weak or useless?</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As you grow and move through life God's plan for you,</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your vocation, will slowly unfold. You will have a lot of fun as you figure out more and more about what it is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capitolfoursquare.org/blue_hand.jpg"/>
          <p:cNvPicPr>
            <a:picLocks noChangeAspect="1" noChangeArrowheads="1"/>
          </p:cNvPicPr>
          <p:nvPr/>
        </p:nvPicPr>
        <p:blipFill>
          <a:blip r:embed="rId2" cstate="print"/>
          <a:srcRect/>
          <a:stretch>
            <a:fillRect/>
          </a:stretch>
        </p:blipFill>
        <p:spPr bwMode="auto">
          <a:xfrm>
            <a:off x="0" y="0"/>
            <a:ext cx="9144000" cy="6854821"/>
          </a:xfrm>
          <a:prstGeom prst="rect">
            <a:avLst/>
          </a:prstGeom>
          <a:noFill/>
        </p:spPr>
      </p:pic>
      <p:sp>
        <p:nvSpPr>
          <p:cNvPr id="3" name="TextBox 2"/>
          <p:cNvSpPr txBox="1"/>
          <p:nvPr/>
        </p:nvSpPr>
        <p:spPr>
          <a:xfrm>
            <a:off x="1835696" y="404664"/>
            <a:ext cx="6408712" cy="4832092"/>
          </a:xfrm>
          <a:prstGeom prst="rect">
            <a:avLst/>
          </a:prstGeom>
          <a:noFill/>
        </p:spPr>
        <p:txBody>
          <a:bodyPr wrap="square" rtlCol="0">
            <a:spAutoFit/>
          </a:bodyPr>
          <a:lstStyle/>
          <a:p>
            <a:pPr>
              <a:buNone/>
            </a:pPr>
            <a:r>
              <a:rPr lang="en-GB" sz="2800" b="1" dirty="0">
                <a:solidFill>
                  <a:schemeClr val="bg1"/>
                </a:solidFill>
                <a:latin typeface="Tahoma" panose="020B0604030504040204" pitchFamily="34" charset="0"/>
                <a:ea typeface="Tahoma" panose="020B0604030504040204" pitchFamily="34" charset="0"/>
                <a:cs typeface="Tahoma" panose="020B0604030504040204" pitchFamily="34" charset="0"/>
              </a:rPr>
              <a:t>Final Prayer</a:t>
            </a:r>
          </a:p>
          <a:p>
            <a:pPr>
              <a:buNone/>
            </a:pPr>
            <a:endParaRPr lang="en-GB" sz="2000" b="1" dirty="0">
              <a:solidFill>
                <a:schemeClr val="bg1"/>
              </a:solidFill>
              <a:latin typeface="Tahoma" pitchFamily="34" charset="0"/>
              <a:ea typeface="Tahoma" pitchFamily="34" charset="0"/>
              <a:cs typeface="Tahoma" pitchFamily="34" charset="0"/>
            </a:endParaRPr>
          </a:p>
          <a:p>
            <a:pPr>
              <a:buNone/>
            </a:pPr>
            <a:endParaRPr lang="en-GB" sz="2000" b="1" dirty="0">
              <a:solidFill>
                <a:schemeClr val="bg1"/>
              </a:solidFill>
              <a:latin typeface="Tahoma" pitchFamily="34" charset="0"/>
              <a:ea typeface="Tahoma" pitchFamily="34" charset="0"/>
              <a:cs typeface="Tahoma" pitchFamily="34" charset="0"/>
            </a:endParaRPr>
          </a:p>
          <a:p>
            <a:endParaRPr lang="en-GB" sz="20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You created us in love and you put so much care into forming a plan for each of our hearts. Help us to have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hearts full of love and amazement as your plan slowly unfolds in front of us, and in all things give us love, hope,</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faith, joy and courage.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 AND OF THE HOLY SPIRIT. AMEN.</a:t>
            </a:r>
            <a:r>
              <a:rPr lang="en-GB" sz="2000" b="1" dirty="0">
                <a:solidFill>
                  <a:schemeClr val="bg1"/>
                </a:solidFill>
                <a:latin typeface="Tahoma" pitchFamily="34" charset="0"/>
                <a:ea typeface="Tahoma" pitchFamily="34" charset="0"/>
                <a:cs typeface="Tahoma" pitchFamily="34" charset="0"/>
              </a:rPr>
              <a:t> </a:t>
            </a:r>
          </a:p>
          <a:p>
            <a:pPr>
              <a:buNone/>
            </a:pPr>
            <a:endParaRPr lang="en-GB" sz="2000"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3" name="TextBox 2"/>
          <p:cNvSpPr txBox="1"/>
          <p:nvPr/>
        </p:nvSpPr>
        <p:spPr>
          <a:xfrm>
            <a:off x="323528" y="692696"/>
            <a:ext cx="26804741" cy="3077766"/>
          </a:xfrm>
          <a:prstGeom prst="rect">
            <a:avLst/>
          </a:prstGeom>
          <a:noFill/>
        </p:spPr>
        <p:txBody>
          <a:bodyPr wrap="square" rtlCol="0">
            <a:spAutoFit/>
          </a:bodyPr>
          <a:lstStyle/>
          <a:p>
            <a:pPr>
              <a:buNone/>
            </a:pPr>
            <a:r>
              <a:rPr lang="en-GB" sz="2400" b="1" dirty="0">
                <a:solidFill>
                  <a:schemeClr val="bg1"/>
                </a:solidFill>
                <a:latin typeface="Tahoma" pitchFamily="34" charset="0"/>
                <a:ea typeface="Tahoma" pitchFamily="34" charset="0"/>
                <a:cs typeface="Tahoma" pitchFamily="34" charset="0"/>
              </a:rPr>
              <a:t>Prayer  Two</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The Sign of the Cross</a:t>
            </a:r>
          </a:p>
          <a:p>
            <a:pPr>
              <a:buNone/>
            </a:pPr>
            <a:endParaRPr lang="en-GB" sz="1600" b="1" dirty="0">
              <a:solidFill>
                <a:schemeClr val="bg1"/>
              </a:solidFill>
              <a:latin typeface="Tahoma" pitchFamily="34" charset="0"/>
              <a:ea typeface="Tahoma" pitchFamily="34" charset="0"/>
              <a:cs typeface="Tahoma" pitchFamily="34" charset="0"/>
            </a:endParaRPr>
          </a:p>
          <a:p>
            <a:pPr>
              <a:buNone/>
            </a:pPr>
            <a:r>
              <a:rPr lang="en-GB" sz="1600" b="1" dirty="0">
                <a:solidFill>
                  <a:schemeClr val="bg1"/>
                </a:solidFill>
                <a:latin typeface="Tahoma" pitchFamily="34" charset="0"/>
                <a:ea typeface="Tahoma" pitchFamily="34" charset="0"/>
                <a:cs typeface="Tahoma" pitchFamily="34" charset="0"/>
              </a:rPr>
              <a:t>Let us remember that everything we do is </a:t>
            </a:r>
          </a:p>
          <a:p>
            <a:pPr>
              <a:buNone/>
            </a:pPr>
            <a:r>
              <a:rPr lang="en-GB" sz="1600" b="1" dirty="0">
                <a:solidFill>
                  <a:schemeClr val="bg1"/>
                </a:solidFill>
                <a:latin typeface="Tahoma" pitchFamily="34" charset="0"/>
                <a:ea typeface="Tahoma" pitchFamily="34" charset="0"/>
                <a:cs typeface="Tahoma" pitchFamily="34" charset="0"/>
              </a:rPr>
              <a:t>In the name of the Father, and of</a:t>
            </a:r>
          </a:p>
          <a:p>
            <a:pPr>
              <a:buNone/>
            </a:pPr>
            <a:r>
              <a:rPr lang="en-GB" sz="1600" b="1" dirty="0">
                <a:solidFill>
                  <a:schemeClr val="bg1"/>
                </a:solidFill>
                <a:latin typeface="Tahoma" pitchFamily="34" charset="0"/>
                <a:ea typeface="Tahoma" pitchFamily="34" charset="0"/>
                <a:cs typeface="Tahoma" pitchFamily="34" charset="0"/>
              </a:rPr>
              <a:t>the Son, and of the Holy Spirit. Amen</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dirty="0">
                <a:solidFill>
                  <a:schemeClr val="bg1"/>
                </a:solidFill>
                <a:latin typeface="Tahoma" pitchFamily="34" charset="0"/>
                <a:ea typeface="Tahoma" pitchFamily="34" charset="0"/>
                <a:cs typeface="Tahoma" pitchFamily="34" charset="0"/>
              </a:rPr>
              <a:t>      </a:t>
            </a:r>
            <a:endParaRPr lang="en-GB" b="1" dirty="0">
              <a:solidFill>
                <a:schemeClr val="bg1"/>
              </a:solidFill>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a:p>
            <a:pPr>
              <a:buNone/>
            </a:pPr>
            <a:endParaRPr lang="en-GB" b="1" dirty="0">
              <a:latin typeface="Tahoma" pitchFamily="34" charset="0"/>
              <a:ea typeface="Tahoma" pitchFamily="34" charset="0"/>
              <a:cs typeface="Tahoma" pitchFamily="34" charset="0"/>
            </a:endParaRPr>
          </a:p>
        </p:txBody>
      </p:sp>
      <p:sp>
        <p:nvSpPr>
          <p:cNvPr id="4" name="TextBox 3"/>
          <p:cNvSpPr txBox="1"/>
          <p:nvPr/>
        </p:nvSpPr>
        <p:spPr>
          <a:xfrm>
            <a:off x="3059832" y="4077072"/>
            <a:ext cx="6084168" cy="1846659"/>
          </a:xfrm>
          <a:prstGeom prst="rect">
            <a:avLst/>
          </a:prstGeom>
          <a:noFill/>
        </p:spPr>
        <p:txBody>
          <a:bodyPr wrap="square" rtlCol="0">
            <a:spAutoFit/>
          </a:bodyPr>
          <a:lstStyle/>
          <a:p>
            <a:pPr>
              <a:buNone/>
            </a:pPr>
            <a:r>
              <a:rPr lang="en-GB" sz="2000" b="1" i="1" dirty="0">
                <a:solidFill>
                  <a:schemeClr val="bg1"/>
                </a:solidFill>
                <a:latin typeface="Tahoma" panose="020B0604030504040204" pitchFamily="34" charset="0"/>
                <a:ea typeface="Tahoma" panose="020B0604030504040204" pitchFamily="34" charset="0"/>
                <a:cs typeface="Tahoma" panose="020B0604030504040204" pitchFamily="34" charset="0"/>
              </a:rPr>
              <a:t>Reflection</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The word vocation is broader than just priests</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and religious orders, but nevertheless this is</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really important. In fact, it's probably the thing</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we think about first when we hear the word.</a:t>
            </a:r>
            <a:r>
              <a:rPr lang="en-GB" sz="2000" b="1" i="1" dirty="0">
                <a:solidFill>
                  <a:schemeClr val="bg1"/>
                </a:solidFill>
                <a:latin typeface="Tahoma" pitchFamily="34" charset="0"/>
                <a:ea typeface="Tahoma" pitchFamily="34" charset="0"/>
                <a:cs typeface="Tahoma" pitchFamily="34" charset="0"/>
              </a:rPr>
              <a:t> </a:t>
            </a:r>
          </a:p>
          <a:p>
            <a:pPr>
              <a:buNone/>
            </a:pPr>
            <a:endParaRPr lang="en-GB" sz="2000" b="1" i="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539552" y="404664"/>
            <a:ext cx="8280920" cy="5262979"/>
          </a:xfrm>
          <a:prstGeom prst="rect">
            <a:avLst/>
          </a:prstGeom>
          <a:noFill/>
        </p:spPr>
        <p:txBody>
          <a:bodyPr wrap="square" rtlCol="0">
            <a:spAutoFit/>
          </a:bodyPr>
          <a:lstStyle/>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People who have taken vows of one kind or</a:t>
            </a: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another, whether priests or religious brothers,</a:t>
            </a: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or nuns, have decided to dedicate their lives to</a:t>
            </a: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the service of the Church in a special way.</a:t>
            </a:r>
          </a:p>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As Catholics, we try our best to support these</a:t>
            </a: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people with our love and with our prayers.</a:t>
            </a: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So, this week let us take the time to pray for</a:t>
            </a:r>
          </a:p>
          <a:p>
            <a:r>
              <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rPr>
              <a:t>everybody in Holy Orders. Let’s ask God to look after them, to give them strength, and to bring them success in all that they do.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thespiritoflife.org.uk/upload/userfiles/image/meditation%20prayer/M&amp;Prayer%201.jpg"/>
          <p:cNvPicPr>
            <a:picLocks noChangeAspect="1" noChangeArrowheads="1"/>
          </p:cNvPicPr>
          <p:nvPr/>
        </p:nvPicPr>
        <p:blipFill>
          <a:blip r:embed="rId2" cstate="print"/>
          <a:srcRect/>
          <a:stretch>
            <a:fillRect/>
          </a:stretch>
        </p:blipFill>
        <p:spPr bwMode="auto">
          <a:xfrm>
            <a:off x="0" y="0"/>
            <a:ext cx="10351694" cy="6858000"/>
          </a:xfrm>
          <a:prstGeom prst="rect">
            <a:avLst/>
          </a:prstGeom>
          <a:noFill/>
        </p:spPr>
      </p:pic>
      <p:sp>
        <p:nvSpPr>
          <p:cNvPr id="4" name="TextBox 3"/>
          <p:cNvSpPr txBox="1"/>
          <p:nvPr/>
        </p:nvSpPr>
        <p:spPr>
          <a:xfrm>
            <a:off x="251520" y="0"/>
            <a:ext cx="5904656" cy="7386638"/>
          </a:xfrm>
          <a:prstGeom prst="rect">
            <a:avLst/>
          </a:prstGeom>
          <a:noFill/>
        </p:spPr>
        <p:txBody>
          <a:bodyPr wrap="square" rtlCol="0">
            <a:spAutoFit/>
          </a:bodyPr>
          <a:lstStyle/>
          <a:p>
            <a:endParaRPr lang="en-GB"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6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LOVING FATHER...</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Your Son asked for labourers to be sent to the vineyard, and in every generation so many men and women have responded generously to this call. </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We pray for our clergy, for our Bishop, and for everybody else who serves your Church in this way. Watch over them and keep them always in your love</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 AND OF THE HOLY SPIRIT. AMEN.</a:t>
            </a:r>
            <a:r>
              <a:rPr lang="en-GB" sz="2000" b="1" dirty="0">
                <a:solidFill>
                  <a:schemeClr val="bg1"/>
                </a:solidFill>
                <a:latin typeface="Tahoma" pitchFamily="34" charset="0"/>
                <a:ea typeface="Tahoma" pitchFamily="34" charset="0"/>
                <a:cs typeface="Tahoma" pitchFamily="34" charset="0"/>
              </a:rPr>
              <a:t> </a:t>
            </a:r>
          </a:p>
          <a:p>
            <a:r>
              <a:rPr lang="en-GB" sz="2000" b="1" dirty="0">
                <a:solidFill>
                  <a:schemeClr val="bg1"/>
                </a:solidFill>
                <a:latin typeface="Tahoma" pitchFamily="34" charset="0"/>
                <a:ea typeface="Tahoma" pitchFamily="34" charset="0"/>
                <a:cs typeface="Tahoma" pitchFamily="34" charset="0"/>
              </a:rPr>
              <a:t> </a:t>
            </a:r>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a:p>
            <a:endParaRPr lang="en-GB" sz="1600" b="1" dirty="0">
              <a:solidFill>
                <a:schemeClr val="bg1"/>
              </a:solidFill>
              <a:latin typeface="Tahoma" pitchFamily="34" charset="0"/>
              <a:ea typeface="Tahoma" pitchFamily="34" charset="0"/>
              <a:cs typeface="Tahoma"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1026" name="Picture 2" descr="Religious Vocation | A Nun's Life Ministry">
            <a:extLst>
              <a:ext uri="{FF2B5EF4-FFF2-40B4-BE49-F238E27FC236}">
                <a16:creationId xmlns:a16="http://schemas.microsoft.com/office/drawing/2014/main" id="{E80435BD-972F-4478-B1BC-C4203F9E2E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80"/>
            <a:ext cx="9144000" cy="68746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475656" y="404664"/>
            <a:ext cx="5040560" cy="2462213"/>
          </a:xfrm>
          <a:prstGeom prst="rect">
            <a:avLst/>
          </a:prstGeom>
          <a:noFill/>
        </p:spPr>
        <p:txBody>
          <a:bodyPr wrap="square" rtlCol="0">
            <a:spAutoFit/>
          </a:bodyPr>
          <a:lstStyle/>
          <a:p>
            <a:pPr>
              <a:buNone/>
            </a:pPr>
            <a:r>
              <a:rPr lang="en-GB" sz="2800" b="1" dirty="0">
                <a:solidFill>
                  <a:schemeClr val="bg1"/>
                </a:solidFill>
                <a:latin typeface="Tahoma" pitchFamily="34" charset="0"/>
                <a:ea typeface="Tahoma" pitchFamily="34" charset="0"/>
                <a:cs typeface="Tahoma" pitchFamily="34" charset="0"/>
              </a:rPr>
              <a:t>Prayer Three</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The Sign of the Cross</a:t>
            </a:r>
          </a:p>
          <a:p>
            <a:pPr>
              <a:buNone/>
            </a:pPr>
            <a:endParaRPr lang="en-GB" b="1" dirty="0">
              <a:solidFill>
                <a:schemeClr val="bg1"/>
              </a:solidFill>
              <a:latin typeface="Tahoma" pitchFamily="34" charset="0"/>
              <a:ea typeface="Tahoma" pitchFamily="34" charset="0"/>
              <a:cs typeface="Tahoma" pitchFamily="34" charset="0"/>
            </a:endParaRPr>
          </a:p>
          <a:p>
            <a:pPr>
              <a:buNone/>
            </a:pPr>
            <a:r>
              <a:rPr lang="en-GB" b="1" dirty="0">
                <a:solidFill>
                  <a:schemeClr val="bg1"/>
                </a:solidFill>
                <a:latin typeface="Tahoma" pitchFamily="34" charset="0"/>
                <a:ea typeface="Tahoma" pitchFamily="34" charset="0"/>
                <a:cs typeface="Tahoma" pitchFamily="34" charset="0"/>
              </a:rPr>
              <a:t>Let us remember that everything we do is </a:t>
            </a:r>
          </a:p>
          <a:p>
            <a:pPr>
              <a:buNone/>
            </a:pPr>
            <a:r>
              <a:rPr lang="en-GB" b="1" dirty="0">
                <a:solidFill>
                  <a:schemeClr val="bg1"/>
                </a:solidFill>
                <a:latin typeface="Tahoma" pitchFamily="34" charset="0"/>
                <a:ea typeface="Tahoma" pitchFamily="34" charset="0"/>
                <a:cs typeface="Tahoma" pitchFamily="34" charset="0"/>
              </a:rPr>
              <a:t>In the name of the Father, and of</a:t>
            </a:r>
          </a:p>
          <a:p>
            <a:pPr>
              <a:buNone/>
            </a:pPr>
            <a:r>
              <a:rPr lang="en-GB" b="1" dirty="0">
                <a:solidFill>
                  <a:schemeClr val="bg1"/>
                </a:solidFill>
                <a:latin typeface="Tahoma" pitchFamily="34" charset="0"/>
                <a:ea typeface="Tahoma" pitchFamily="34" charset="0"/>
                <a:cs typeface="Tahoma" pitchFamily="34" charset="0"/>
              </a:rPr>
              <a:t>the Son, and of the Holy Spirit. Amen</a:t>
            </a:r>
          </a:p>
          <a:p>
            <a:endParaRPr lang="en-GB" dirty="0"/>
          </a:p>
        </p:txBody>
      </p:sp>
      <p:sp>
        <p:nvSpPr>
          <p:cNvPr id="4" name="TextBox 3"/>
          <p:cNvSpPr txBox="1"/>
          <p:nvPr/>
        </p:nvSpPr>
        <p:spPr>
          <a:xfrm>
            <a:off x="2411760" y="5288340"/>
            <a:ext cx="5328592" cy="1569660"/>
          </a:xfrm>
          <a:prstGeom prst="rect">
            <a:avLst/>
          </a:prstGeom>
          <a:noFill/>
        </p:spPr>
        <p:txBody>
          <a:bodyPr wrap="square" rtlCol="0">
            <a:spAutoFit/>
          </a:bodyPr>
          <a:lstStyle/>
          <a:p>
            <a:pPr>
              <a:buNone/>
            </a:pPr>
            <a:r>
              <a:rPr lang="en-GB" sz="2000" b="1" i="1" dirty="0">
                <a:solidFill>
                  <a:schemeClr val="bg1"/>
                </a:solidFill>
                <a:latin typeface="Tahoma" pitchFamily="34" charset="0"/>
                <a:ea typeface="Tahoma" pitchFamily="34" charset="0"/>
                <a:cs typeface="Tahoma" pitchFamily="34" charset="0"/>
              </a:rPr>
              <a:t>Reflection</a:t>
            </a:r>
          </a:p>
          <a:p>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Every four years on January 20</a:t>
            </a:r>
            <a:r>
              <a:rPr lang="en-GB" b="1" i="1" baseline="30000" dirty="0">
                <a:solidFill>
                  <a:schemeClr val="bg1"/>
                </a:solidFill>
                <a:latin typeface="Tahoma" panose="020B0604030504040204" pitchFamily="34" charset="0"/>
                <a:ea typeface="Tahoma" panose="020B0604030504040204" pitchFamily="34" charset="0"/>
                <a:cs typeface="Tahoma" panose="020B0604030504040204" pitchFamily="34" charset="0"/>
              </a:rPr>
              <a:t>th</a:t>
            </a:r>
            <a:r>
              <a:rPr lang="en-GB" b="1" i="1" dirty="0">
                <a:solidFill>
                  <a:schemeClr val="bg1"/>
                </a:solidFill>
                <a:latin typeface="Tahoma" panose="020B0604030504040204" pitchFamily="34" charset="0"/>
                <a:ea typeface="Tahoma" panose="020B0604030504040204" pitchFamily="34" charset="0"/>
                <a:cs typeface="Tahoma" panose="020B0604030504040204" pitchFamily="34" charset="0"/>
              </a:rPr>
              <a:t>, the American people swear in a president. This will happen again in 2029</a:t>
            </a:r>
            <a:endParaRPr lang="en-GB" sz="2000" b="1" i="1" dirty="0">
              <a:solidFill>
                <a:schemeClr val="bg1"/>
              </a:solidFill>
              <a:latin typeface="Tahoma" pitchFamily="34" charset="0"/>
              <a:ea typeface="Tahoma" pitchFamily="34" charset="0"/>
              <a:cs typeface="Tahoma" pitchFamily="34" charset="0"/>
            </a:endParaRPr>
          </a:p>
          <a:p>
            <a:endParaRPr lang="en-GB" sz="2000" b="1" i="1" dirty="0">
              <a:solidFill>
                <a:schemeClr val="bg1"/>
              </a:solidFill>
              <a:latin typeface="Tahoma" pitchFamily="34" charset="0"/>
              <a:ea typeface="Tahoma" pitchFamily="34" charset="0"/>
              <a:cs typeface="Tahoma" pitchFamily="34" charset="0"/>
            </a:endParaRPr>
          </a:p>
        </p:txBody>
      </p:sp>
      <p:sp>
        <p:nvSpPr>
          <p:cNvPr id="4098" name="AutoShape 2" descr="Image result for corner stone background"/>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4" name="Picture 2" descr="Religious Vocation | A Nun's Life Ministry">
            <a:extLst>
              <a:ext uri="{FF2B5EF4-FFF2-40B4-BE49-F238E27FC236}">
                <a16:creationId xmlns:a16="http://schemas.microsoft.com/office/drawing/2014/main" id="{D0D0EBA9-B0EB-40B3-BEBF-C119419831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80"/>
            <a:ext cx="9144000" cy="68746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83568" y="692696"/>
            <a:ext cx="7344816" cy="5878532"/>
          </a:xfrm>
          <a:prstGeom prst="rect">
            <a:avLst/>
          </a:prstGeom>
          <a:noFill/>
        </p:spPr>
        <p:txBody>
          <a:bodyPr wrap="square" rtlCol="0">
            <a:spAutoFit/>
          </a:bodyPr>
          <a:lstStyle/>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Events like coronations or inaugurations, when leaders begin to lead, often draw a lot of attention.</a:t>
            </a: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Not any of us will end up being Presidents, Prime Ministers or heads of big organisations. But we are all in a position where we can make a difference. </a:t>
            </a: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We have all been chosen for one job or another, and that job will make a difference. And God has given us exactly what we need to do that job.</a:t>
            </a: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It may be to raise a family or to do a certain type of job; or it may be to do something for the community around us. </a:t>
            </a: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rPr>
              <a:t>Either way, we are all chosen. Each and every one of us.</a:t>
            </a: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1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rPr>
              <a:t>Find out more about what “Vocation” feels like:</a:t>
            </a:r>
          </a:p>
          <a:p>
            <a:r>
              <a:rPr lang="en-GB" sz="2000" dirty="0">
                <a:hlinkClick r:id="rId3"/>
              </a:rPr>
              <a:t>vocation </a:t>
            </a:r>
            <a:r>
              <a:rPr lang="en-GB" sz="2000" dirty="0" err="1">
                <a:hlinkClick r:id="rId3"/>
              </a:rPr>
              <a:t>christian</a:t>
            </a:r>
            <a:r>
              <a:rPr lang="en-GB" sz="2000" dirty="0">
                <a:hlinkClick r:id="rId3"/>
              </a:rPr>
              <a:t> - </a:t>
            </a:r>
            <a:r>
              <a:rPr lang="en-GB" sz="2000">
                <a:hlinkClick r:id="rId3"/>
              </a:rPr>
              <a:t>Google Search</a:t>
            </a:r>
            <a:r>
              <a:rPr lang="en-GB" sz="2000"/>
              <a:t> </a:t>
            </a:r>
            <a:r>
              <a:rPr lang="en-GB" sz="2000">
                <a:solidFill>
                  <a:schemeClr val="bg1"/>
                </a:solidFill>
              </a:rPr>
              <a:t>(6 mins long)</a:t>
            </a:r>
            <a:endParaRPr lang="en-GB" sz="20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536D54"/>
        </a:solidFill>
        <a:effectLst/>
      </p:bgPr>
    </p:bg>
    <p:spTree>
      <p:nvGrpSpPr>
        <p:cNvPr id="1" name=""/>
        <p:cNvGrpSpPr/>
        <p:nvPr/>
      </p:nvGrpSpPr>
      <p:grpSpPr>
        <a:xfrm>
          <a:off x="0" y="0"/>
          <a:ext cx="0" cy="0"/>
          <a:chOff x="0" y="0"/>
          <a:chExt cx="0" cy="0"/>
        </a:xfrm>
      </p:grpSpPr>
      <p:pic>
        <p:nvPicPr>
          <p:cNvPr id="5" name="Picture 2" descr="Religious Vocation | A Nun's Life Ministry">
            <a:extLst>
              <a:ext uri="{FF2B5EF4-FFF2-40B4-BE49-F238E27FC236}">
                <a16:creationId xmlns:a16="http://schemas.microsoft.com/office/drawing/2014/main" id="{E48E9E5F-CC07-4209-8ACC-5183D099B8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80"/>
            <a:ext cx="9144000" cy="68746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619672" y="980728"/>
            <a:ext cx="6264696" cy="5632311"/>
          </a:xfrm>
          <a:prstGeom prst="rect">
            <a:avLst/>
          </a:prstGeom>
          <a:noFill/>
        </p:spPr>
        <p:txBody>
          <a:bodyPr wrap="square" rtlCol="0">
            <a:spAutoFit/>
          </a:bodyPr>
          <a:lstStyle/>
          <a:p>
            <a:r>
              <a:rPr lang="en-GB" sz="2400" b="1" dirty="0">
                <a:solidFill>
                  <a:schemeClr val="bg1"/>
                </a:solidFill>
                <a:latin typeface="Tahoma" pitchFamily="34" charset="0"/>
                <a:ea typeface="Tahoma" pitchFamily="34" charset="0"/>
                <a:cs typeface="Tahoma" pitchFamily="34" charset="0"/>
              </a:rPr>
              <a:t>Final Prayer</a:t>
            </a:r>
          </a:p>
          <a:p>
            <a:endParaRPr lang="en-GB" sz="2400" b="1" dirty="0">
              <a:solidFill>
                <a:schemeClr val="bg1"/>
              </a:solidFill>
              <a:latin typeface="Tahoma" pitchFamily="34" charset="0"/>
              <a:ea typeface="Tahoma" pitchFamily="34" charset="0"/>
              <a:cs typeface="Tahoma" pitchFamily="34" charset="0"/>
            </a:endParaRPr>
          </a:p>
          <a:p>
            <a:endParaRPr lang="en-GB" sz="2400" b="1" dirty="0">
              <a:solidFill>
                <a:schemeClr val="bg1"/>
              </a:solidFill>
              <a:latin typeface="Tahoma" pitchFamily="34" charset="0"/>
              <a:ea typeface="Tahoma" pitchFamily="34" charset="0"/>
              <a:cs typeface="Tahoma"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God our Father, help us to remember that when you were dividing up the important jobs, you didn’t leave anybody out. </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Help us to remember that we were all chosen to make a difference and to rely on the fact that you are with us all the way.</a:t>
            </a: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Our Father, who art in heaven…</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r>
              <a:rPr lang="en-GB" b="1" dirty="0">
                <a:solidFill>
                  <a:schemeClr val="bg1"/>
                </a:solidFill>
                <a:latin typeface="Tahoma" panose="020B0604030504040204" pitchFamily="34" charset="0"/>
                <a:ea typeface="Tahoma" panose="020B0604030504040204" pitchFamily="34" charset="0"/>
                <a:cs typeface="Tahoma" panose="020B0604030504040204" pitchFamily="34" charset="0"/>
              </a:rPr>
              <a:t>In the name of the Father and of the Son…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5256584" cy="646331"/>
          </a:xfrm>
          <a:prstGeom prst="rect">
            <a:avLst/>
          </a:prstGeom>
          <a:noFill/>
        </p:spPr>
        <p:txBody>
          <a:bodyPr wrap="square" rtlCol="0">
            <a:spAutoFit/>
          </a:bodyPr>
          <a:lstStyle/>
          <a:p>
            <a:r>
              <a:rPr lang="en-GB" sz="3600" b="1" dirty="0">
                <a:latin typeface="Tahoma" pitchFamily="34" charset="0"/>
                <a:ea typeface="Tahoma" pitchFamily="34" charset="0"/>
                <a:cs typeface="Tahoma" pitchFamily="34" charset="0"/>
              </a:rPr>
              <a:t>Final Thought...</a:t>
            </a:r>
          </a:p>
        </p:txBody>
      </p:sp>
      <p:sp>
        <p:nvSpPr>
          <p:cNvPr id="34828" name="AutoShape 12"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0" name="AutoShape 14"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2" name="AutoShape 16"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4834" name="AutoShape 18" descr="data:image/jpeg;base64,/9j/4AAQSkZJRgABAQAAAQABAAD/2wCEAAkGBxQREBUTExEVFhIWFhsWFRgWFRgWFRYUFBUYGBUaFBYYHCggGBonHBYXIzEkJSksLi4uGB8zOD8sNygtLisBCgoKDg0OGxAQGzQkICQ0MDQvLzIwLiwvNDQ0MTcvLCwtMC8yLCwsLCwsLzQsLCwsLCwsLCwsLCwsLCwsLCwsLP/AABEIAL4BCgMBEQACEQEDEQH/xAAbAAEAAgMBAQAAAAAAAAAAAAAABQYCAwQBB//EAEQQAAEDAQQDDQUGBQQDAQAAAAEAAhEDBBIhMRZR0gUGEyI0QVNhcXKRkrIyM3OBsRQVQqHC0UNigsHwIySi4VKj8SX/xAAaAQEAAgMBAAAAAAAAAAAAAAAAAwUCBAYB/8QANxEAAQMBAQ4GAgMAAwEBAAAAAAECAxEEBRIVITEzQVJhcYGRodETUbHB4fAUNCIyQiNTomIk/9oADAMBAAIRAxEAPwD6Vvi3dq0K1xgZduB3GBJklw5iNSpbfb5YJbxlKUrjLewWCKeK/fWtSM0stGqn5TtLRwvadnL5N3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DSy0aqflO0mF7Ts5fIwTBt5/A0stGqn5TtJhe07OXyMEwbefwNLLRqp+U7SYXtOzl8jBMG3n8Gyzb6a7nsaRTguaDxTkSAfxKSO6toc9GrTGqaNu8wluXA1iuSuJF0/BdV0ZzxRt+fKR8NvqcuYuv8AscE9zpLk5jivsQSrC0CAIAgPWtJIAzJgdpyXqIqrRDxVREqp3u3Erj+H4Ob+62lsNoT/AD1Q1Ut0C/69TD7nr9E7xb+6x/Dn1F6dz382DW9T37nr9EfFv7p+FPqencfmwa3qZfclfo/+Tf3WSWGfV6oefnQa3qcNGmXuDWiXEwAtZjFe5GtyqbD3oxqudkQ7nbiVx/C8HN/dbC2G0avVDXS3QL/ropj9z1+id4t/defhWjUXp3PfzYNb1H3PX6I+Lf3Xv4Vo1F6dx+bBreo+5q/RHxb+6fhWjU9O4/Ng1vU9+5q/RHzN/dPwrRqencfmwa3qejcOv0f/ACb+69SwWhf89UPFt0Gt0Uj1qG2EAQBAEAQBAEAQBAEAQBAEAQG6w+9p99vqCkhzjd6epFPmnbl9D6iu3OLKLvz5SPht9Tly91/2OCe50tycxxX2IJVhaBAEAQAFEWgVK4jqO6VbpX+Yqf8AKm115mv+LDqoWje9Wc+gC5xcbxxJk5q8sD3PhRXLVcZTW1jWTKjUomI0b5rQ5jGFji0l0GDGEFRXSkfGxqsWmP2JLnxse9UclcRXjulW6V/mKqPyptdeZbfiw6qHMxxaQQYIxBGYKhRytWqZSZWo5KKdP3lW6Z/mKm/Km115kP4sOqhbdxahdQYXEkkGScSeMVf2RyuhaqrjKK1NRszkRMRw75La+lwdxxbN6cAZi7GY61q3RnkjvbxaVqbFggjkvr9K5CF++a/Snwb+yrfzbRrenYsvwoNX1A3ar9KfBv7IlutCf66IefhQavqWHcLdPh2kOAD25xkQcirixWrx2qjsqFTbLL4K4silQdme1c87KpftyIeLwyCAIAgCAIAgCAIAgCAIAgCA3WH3tPvt9QUkOcbvT1Ip807cvofUV25xZRd+fKR8NvqcuXuv+xwT3OluTmOK+xBKsLQIAgCAIAgLfvY5OO876roLm5hN6lBdDPrwOffb7tnf/SVFdXNt3+xLczOO3e5WFSF0EAQF03A5NT7D6iuksOYac5bM+77oI3ff/C/q/StK6v8Ajibly/8AXArqqC3CAld7NS7XxMAtIx+R/st+5rqTcFNC6Law12oRtf23RleP1Wk/+7t6+puR/wBE3GCxMwgCAIAgCAIAgCAIAgCAIAgN1h97T77fUFJDnG709SKfNO3L6H1FducWUXfnykfDb6nLl7r/ALHBPc6W5OY4r7EEqwtAgCAIAgCAt+9jk47zvqugubmE3qUF0M+vA599vu2d/wDSVFdXNt3+xLczOO3e5WFSF0EAQF03A5NT7D6iuksOYac5bM+77oI3ff8Awv6v0rSur/jibly/9cCuqoLckty7K11Gu9zZus4p1OgnD8lu2aJropHuStExGjaZVbLG1q5VxkZC0jePUAQBAEAQBAEAQBAEAQBAEAQBAbrD72n32+oKSHON3p6kU+aduX0PqK7c4sou/PlI+G31OXL3X/Y4J7nS3JzHFfYglWFoEAQBAEAQFv3scnHed9V0Fzcwm9Sguhn14HPvt92zv/pKiurm27/YluZnHbvcrCpC6CAIC6bgcmp9h9RXSWHMNOctmfd90GvdrgOJw8892L3VPs/JYWz8fF43DL7GVk8fH4PH6pGxYdbv/YtL/wDBt/8ARuVt32hI1eD+yVOBi5cdlrjGZxntW6/wvxXeFkoppt8T8lviZaoVBc8dCEAQBAEAQBAEAQBAEAQBAEAQBAbrD72n32+oKSHON3p6kU+aduX0PqK7c4sou/PlI+G31OXL3X/Y4J7nS3JzHFfYglWFoEAQBAEAQFv3scnHed9V0Fzcwm9Sguhn14HPvt92zv8A6Sorq5tu/wBiW5mcdu9ysKkLoIAgLpuByan2H1FdJYcw05y2Z933QRu+/wDhf1fpWldX/HE3Ll/64FdVQW5J7l2lraNdjnAXmcUHndBGHXkt2zStbFI1y5UxGjaYlWWNzUyLjIxaRvBAEAQBAEAQBAEAQBAEAQBAEAQG6w+9p99vqCkhzjd6epFPmnbl9D6iu3OLKLvz5SPht9Tly91/2OCe50tycxxX2IJVhaBAEAQBAEBb97HJx3nfVdBc3MJvUoLoZ9eBz77fds7/AOkqK6ubbv8AYluZnHbvcrCpC6CAIC6bgcmp9h9RXSWHMNOctmfd90Ebvv8A4X9X6VpXV/xxNy5f+uBXVUFuEAQBAEAQBAEAQBAEAQBAEAQBAEAQG6w+9p99vqCkhzjd6epFPmnbl9D6iu3OLKLvz5SPht9Tly91/wBjgnudLcnMcV9iCVYWgQBAEAQBAW/exycd531XQXNzCb1KC6GfXgc++33bO/8ApKiurm27/YluZnHbvcrCpC6CAIC6bgcmp9h9RXSWHMNOctmfcRm+/wDhf1fpWldX/HE3Ll/64FeVQW4QBAEAQBAEAQBAEAQBAEAQBAEAQBAbrD72n32+oKSHON3p6kU+aduX0PqK7c4sou/PlI+G31OXL3X/AGOCe50tycxxX2IJVhaBAEAQHtMgESJEiRrE4hetoipU8dVUWmUmXboWXmsx/If3Vj+RZP8Aq9CtSz2rTIb6G+CmwXWUSBqBHOpmXRiYlGsohG+58r1q555ad3aVQAPoFwGIkjNeSXQhkSj2VPWWCaNasfQ0/b7LB/2x/L6yovyLJTNencz/AB7VXOevYibM5oe0vbeaDiNYWhGrUeiuSqG/IjlYqNWiks7dCy81mP5D+631tFk/6vQ0Es9q/wCw6KO+Kmxoa2iQ0ZCQpmXSjYl61i0InXOkct852MwtO7dGpF+gXRlJGE5/RYyW+CT+7KmTLDNH/R9Dnq26zFjgLOQ4gwcMDzYyoXWiyq1USOi8CVsFqRyKsmIh1XlieoAgCAIAgCAIAgCAIAgCAIAgCAIDdYfe0++31BSQ5xu9PUinzTty+h9RXbnFlF358pHw2+py5e6/7HBPc6W5OY4r7EEqwtAgCAIAEQ8VCVFhY+pSgXab2ScSYdN0iST+ItHzW/4DHyMpiaqdcnqV/jvYx9Vq5F6ZfQ02Sxhz2U3ABznOBOMhrM4xiZDhlzKOKFHObG5MdVx7Eykksyo10jVxIic1MKraZa4ywEEXA0uJInEOnqgz1LF7Y712SuileNTJiyI5MtNNadDLc+iHMqksDnNaC2S4YlwGMEL2zsR7H4qqiYvtRaHqx7aOoi5TIWcXajywA02tBaCYL3uwOcwB18y9SJtHOVP66NFV+DHxHXzWov8AbTsT5MDQBZTqXRi8sc3GJwIIxkYHXzLzw2qxsiJlWioZeI5HujrkSqKa90mNZWe1rRda4gCSZA1yZWFpRGSuRqYkM7OrnxIrlxruM906AbUuMaBg3nJxc0HGTrKztMbWyXjUpk6mNme50d+5a5eim/7Iz7RwEYezexvXrsznETzRkpPBZ4/g02V01p30EXiv8Hxq7aaKV+4zB1ma6kwhoDuENOoZcY5wcTgInwWHhI6NFRMdaL93GXiubIqKuKlUMbZZxSdUF0OAIuEzk4XgcCJ4oPzISaJsTnJSqYqccfoexSOlRq1ouOvDF6nCtQ3AgCAIAgCAIAgCAIAgCAIAgCA3WH3tPvt9QUkOcbvT1Ip807cvofUV25xZRd+fKR8NvqcuXuv+xwT3OluTmOK+xBKsLQIAgCAIDp+2HgRTGYfeB1DDDzCVP46pEkaaFr94musCLKsi6Up94GyruiTX4YCIMgc2XGHzJPisn2lVm8VNGj15mDbMiQ+Ev3y5HPVczG6HY5Xo4omcIz1Tgo3rHjvUXH56CViPxX2jy0myy2hrWVGkHjgNwjCCDrxWUUjWMc1U/sYyxuc9rk0GNntN0PacWvAB1gtMtI7NS8jlojmrkX6h7JFfK1yZU+qZm0i6xgm4wl3NLnHnicMBGetZLK2jWpkRa6Ma/cRj4TqucuVUpwPbXXZUe98Ol5nmhskT24T4pK+ORznY8Z5HHIxrW1TEZWu1Me8vh03QAMIkNugz24rKWaN77/HWmzyPIoZGNvKpl96nv28cLw0HhNWF2/du3pz64j5p+QnieLT+XStKV8+A/Hd4fhV/j1pWtPk02e1ljKjc74HyIOJ8CQo45lax7dYkkhR72u8harWajaYj2G3e3HA+EBeyzLI1qeSCKFI3OXzX71OdQE4QBAEAQBAEAQBAEAQBAEAQBAbrD72n32+oKSHON3p6kU+aduX0PqK7c4sou/PlI+G31OXL3X/Y4J7nS3JzHFfYglWFoEAQBACgO37PT4N7xfIa4NHGbiHTj7OGS2vDi8Nz0riWmjsaniS37WLTGldPc8+zMNN723jdeGjEYh0wSI1BeeE1WOc2uJaHvivR7WupjSpk+wAupMbN6o0OxIMXiZyAyherZ0VzGtyuRFx6DFLQt69zsjVVDGtYwGvIkXYi8Wm+CYwAyPPGOCPgRGuXHi86Yz1k6q5qLp8q4jCxUWPcxpLpc+7gQIBiDiMcz4LCGNj1Rq1qqmc73sRXJSiIZ0bOx1RrJeJeWHEZSACOL24LJkUbpEZjy0MHyytjV+LJX4ymyhZKTqjaYc+8XlpyiBkRh24LNsMTnoxFWtafKGLpZmsV6olKVNFOzA06jpMsu6oN513EQo2xtVr1r/WnrQkdK5HtTWr6Gz7PT4NzxfIa8NGIxBBx9nDJe+FHeK9K4lpo55DHxJb9GLTGldPLKeGzM4Jz23jD7gxGIIJBOHUnhMWNXtriWn3Ee+K/xEY6mNK/cZhbrOGXIvcZjX4kYXpwwA1LGaNrL2lcaIuMygkc++rTEtDmUBsBAEAQBAEAQBAEAQBAEAQBAEBusPvaffb6gpIc43enqRT5p25fQ+ortziyi78+Uj4bfU5cvdf9jgnudLcnMcV9iCVYWgQBAEAQHXSqtFB7C7jOc1wwP4ZzK2WvYkLmVxqqdDVex6zNfTEiKe0bQG0HNDiHuc1wicmg4T80ZIjYVZXGqp5h8aumRypiRF8jc+3gVKLwbxptDXAyJiZgnqKkW0NR7Hotb1MZGlncrHsVKXy4jjrNYC4tdM+yIIIx/FzZYYStd6Roqq1a+WI2GLJiRUp5/B7YKgbVY5xgNcHHAnI80L2zuayRrnLkUTtc6NWt0obbNVa2uHl3FD72RymYjWs4nNbOj1XFWuQwkY50KsRMdKGFntAZXa/MB97DUTjnzrGORrJkemNKnr41fCrMi0NzK1NtOqy9JfBDrpjiumIzmFIj40Y9tcumm0iVkivY6mTRXYa6dZooOYXcYuDhgfwgiJjPFYNe1IFZXGq1JHMcsyPpiRKHtK0BtBzA8h5eHYSMACIkc69ZIjYVYi0VVrpPHRq6ZHKlUpTQZ2qoyq+kL5gMaxxgzImSJzzXsjmSuYldCIv1TGNr4mvWmlVQ4XgAkAyJMHWJwK1nIiKtDaaqqiKp4vDIIAgCAIAgCAIAgCAIAgCAIDdYfe0++31BSQ5xu9PUinzTty+h9RXbnFlF358pHw2+py5e6/7HBPc6W5OY4r7EEqwtAgCAIAiHi5DrrUGN4T2uI67mMZLhOX8oWy6NiX3/AM91Q1myPde5MaV9D2lYw5gcCcpIkZtdx4w5mkO+a9bA1zL5F+ouPkmM8dO5rr1U+qmLmuIx4BsTj7o1MxmHlsZZYLHw2/8AmvWh74j60206VNVamA1hxktJPVDy3Vhl+ajcxGtavn3oSMequcnl2qdRsTZGLoMziMDwQqDm7VseAxHIn3JUgS0Pov3TQwo2djrntAOLxmCQGNB1dawZEx17loteiGT5HtvsmKnVTz7KLodjiGwJEy8vGcfyfmE8JKX3nTFvqnsPGdW9349yJ3FlsgcQDM8K1mBGTg6ebMXV5HCjsWPLQ9kmVqVTyqa6lACmHA44SJymcwRMYCCJHYvHRIjL5Pv3zMmyqr71dv34N77E0X8TxS9vNiWMLgRhlhl1hSLA3+WyvRKkaTuxbadVoYuszQXA3uKxr8x+Lg5GX858AsVjYiqi1xIi86dz1JXqiUpjVU5V7HGtY2wgCAIAgCAIAgCAIAgCAIAgCA3WH3tPvt9QUkOcbvT1Ip807cvofUV25xZRd+fKR8NvqcuXuv8AscE9zpbk5jivsQSrC0CAIAgAKA6rNZ6tWS2SPxEuhs/zEmCVPHHLKi0yaV0GvJJFFSuXR5mVXc6q1pdEtGZY4OAnOYOCyfZpWNrlTYtTFtpic6mRdqUOYVnf+TsozOWrsUF+5NJOsbfI6aVkrVGzjd1ueGtPPheOOKnbFNIldG1aIQPlgjdTTsSpjaqNanBfeGo3pHyIOpeSsmj/ALV5nsT4ZMTacjCy06j8GE4Y+0GxOcSQsY2yPxM0bTKRYmY36dh0jc60YENdlAN4ZdXGyUv41py0Xmnci/Is2Sqcjxm5VoGTHDsc0ZZfiXjbLaEyNXmncOtVnXKvRexyWhrmksfMg4gmYP8AhUMiPaqtfoJ47xyXzTqo2Cs4B/sj8Je8N8smVO2zzuS+yeVVoQunhaqtyrpolTVaqFWn7d4AiAb0tcBzSDB7FHLHLH/bSZxPik/roOZQGwEAQBAEAQBAEAQBAEAQBAEAQG6w+9p99vqCkhzjd6epFPmnbl9D6iu3OLKLvz5SPht9Tly91/2OCe50tycxxX2IJVhaBAEAQHhXigmd3qJa2kADwQYOy+cyes4fmrK3Rua1iJ/VE67StsT2uc9V/sq9DVuDbadFznPBxEAgT2iPBR2GeOFyq/SSW6CSVERhHlwvTHFvTHVOXgtRVS+rTFXIbaIt5SuOhJ7v2+nWuXAeKDMiIBiBC3bdaIpr280GlYbPJFfX+k7NzmX7C8HGL0dV0XhHzWzZ239ici6KmvOt5a2qmmhXIVNlLgstuH/57Oxn1Cup/wBFvApof3V4ldptI4zcLsGRzSYH5qoajk/m3QWzr1f4rpJvc+i20Wp9TNghxBGbiAACNUg+CsrPG20Wlz9CUUrZ3us9nazSvoc27FOrVrOPB1C0G63iuiBhhhz5qG2NlllVb1aaMSk1kdFHEiXyV04zu3DsjnUqtKo1waYu3gRDjMls9gK2rFC90T45EWmivsa1slY2Rska49NPcrqpy3CHoQBAEAQBAEAQBAEAQBAEAQG6w+9p99vqCkhzjd6epFPmnbl9D6iu3OLKLvz5SPht9Tly91/2OCe50tycxxX2IJVhaBAEAQBATm5e71xoZUaS0CARnGpwOatLNdC8beSJVPMq7RYL91/GvDsdrrJZrSDwZDX58UXT82nMLZWGy2lP4Yl2Yl5Gsk1ps6/zybcfUrdSzObUNOJeDdgc55oVM6JzX+HlUuGytVl/oO6vucyiBwzzfIm5TAkDrccPyWy+zMhRPFdj8k+TWZaZJl/4m4vNSV3NLfsdS4HAQ/2iCZuawArCzK1bM69TFjymjaEelpbfrVcWTeVdUSF4Wiu9osLC5t4XWYSW6ucK7erUsTb5KpRMWQo2I5bWqNWi1XaRJtFM0KjW07jpYfaLrwvder+60PEjWF6NbRcWmuk3vDkSZqudVMeimgkt6OVTXLfCD/2t25VKO4GpdT+zSFtFrqB7hwj8HEe27WetVsk0iPVL5cq6V8yxjhjViLepkTQa/ttTpX+d37rHx5NZeamXgRaqckNKiJggCAIAgCAIAgCAIAgCAIAgCA3WH3tPvt9QUkOcbvT1Ip807cvofUV25xZRd+fKR8NvqcuXuv8AscE9zpbk5jivsQSrC0CAIAgMqTgHAkSAQSNYBxC9atHIqmL0VWqiE1viBqFlRjJp3cHNxz5nAZQrO6CLKrXsSraZU99xW2BUjvmPWi+SnFuRZXmq18FrWG85xwAAzxPh81rWSF6yo6lETKuQ2LXKxI1blVciZTs3PtTX24v5nEhs64geIH5rYgla+2K/zyEE8TmWRG+WU83esFR1cuaxzg4CCBOQiDqx+qW6zyumVUaqouQWK0RNho5aKh37m0rtlqskFwD7waZuktynnPYtqzMvLM5tarjryNW0PvrQ11KJipzK26yvESw4i8IEm6cjAyVMsL20xFwkzFrjyYiw22mfsDBdMwzCDOY5lbTNd+E1KeRUwuT8xVr5lac0gwQQdREFUyoqZS6RUXGhIbhW4UavG9hwh3VqP+a1t2K0JDJ/LIpqW2BZY8WVDPdywObUL2gmm83gRiMcwY61lbbO5sivalWrjMLFaGujRirRUNNis13/AFajf9NuIDhF934WgHPHPsUcMV7/AMkiYk67CSaW+/441xr5aPNThWqbYQBAEAQBAEAQBAEAQBAEAQBAbrD72n32+oKSHON3p6kU+aduX0PqK7c4sou/PlI+G31OXL3X/Y4J7nS3JzHFfYglWFoEAQBAEB12VtdgvUxUAOPFnEa45x1rZiSdiVZVPvkasi2d60fRfvmeuqV64xL3gZ5kT1gYLxXWiZNKoEbBCuhFMPu+r0T+rin8l5+NNqqZ/kQ6yB9rqniGo/OLpcc8oK8dLMv8FcvM8bDCn80am8ypUq1PjNFRgjEiQIH1WTWTx42oqHjnwSYnKimmnXqF0tc++7OCbzvDEqNr5FdVFWq76kjo40bRUSibjdVdXYJc6qBlN50Tqmc1I/x2JVyrzUjYlnetGonJDU1j6pJ4zyMyTMDmknJRo2SVa41++ZIro4kpkPDZn3gy468chGJ7NaLE9HXtMYSVitvq4jrs7LSwcQVQNQmPDJbEbbUxP4VQgkWyvX+VFOe2ipINW/Jyvzl1SoZvFrWWvElh8KipHTgc6hJwgCAIAgCAIAgCAIAgCAIAgCA3WH3tPvt9QUkOcbvT1Ip807cvofUV25xZRd+fKR8NvqcuXuv+xwT3OluTmOK+xBKsLQIAgCA8KAnLIalS006r2hswBk2QARg0mSrOLxZLQyR6U6dMpVypGyzujatevwRtvdD6jB7IquPzkgfktKdaOczRVVNyBtWteuWiHZu57Fn+EPoFs23+sVNU17HjdLXzIytULnFxzcST2kyVpPdfOVy6TeY29ajU0ElbR/s6Hef6ityb9WPevuaUP7Um5Dk3OtDqdQFjbzsQBBOfUFBZ5HskRWJVTYtEbHso9aId9js5bZrQHAZNMS0wQTmAcOZbUUats8qOTy8jUlkR08at2muw2dtajwYqBlQPLodk8EAD5iCsII2zReGjqLWuPSZzSOhl8S9qipTcY27haPBse1ouBwYW898QTOvHqXk3jQ3rXJSladz2FIpr5zVy0qZ7nD/aWj+n6rKz/rSnk/7MfEjHVCWhvM0kj+qJ+n5rSVyq1G+XubiMRHK7zMViZhAEAQBAEAQBAEBi50CT+/5DNeolcSHirQwZUkxEc5xxA5pjCfmslYiJWpijlVaUNqwMzCpVa2LzgJykgT2Ssmsc7Ihir2plUyBWJkeoDdYfe0++31BSQ51u9PUinzTty+h9RXbnFlF358pHw2+py5e6/wCxwT3OluTmOK+xBKsLQIAgCA22V4bUaXCWhwJHUDipInNa9HOyVIpWucxUbloSr61MWoVjWDmlwIADi4CI40iAB8z1LeV8aWnxlfVK6OXChooyRbP4SMov3qpH24A1XEPaQ5zjOMCSSJMatWtakyIsqqipjVdxtwq5sSIrVxIh07q1WPZSuvaSymGkcbPDKRip7U5r2MvVT+KUX4IbK17Huvmr/JcRGALRQ3VWiEpaHsdZ6VMVWXmFxM34xJIg3etb8isdAyNHJVK+fY0GI9sz5L1aLTy7mzc6pSphzeEF99Mi+A6GuJMDEA5R4LOzuijRW3yVVMuPEYWhssio69xIuTEYWJ9NlKtTNRt54EGDcwOQMST8lhC6NkT41djVOBnKkj5GSI3Em6pzwx9IMBY17XGXOkX2k4cb+xUVI3xoxKIqLlXFVPvmS1kZIr1RVRUyJo+7Baq0Um0r98hxdIktaIgNaTnznUvJX/8AGkda0Wvwh7Ez/lWSlKpT5U3WOqxtnqsNRoc+7HtYQZMm7gpYXMbA9iuSq5PkimR7p2PRq0Svl3OSx0mOfFSpdbB4wE4jKFrxMYr717qJ5mxK97WVY2q+RzqEnCAIAgCAIAgCAwqPuiT/ANk8wHWsmtqtEMXOolVOYVjJvEN4waOckkAwzxzzwJwCmvEol6lcVflSG/VcuLQdMBo1D/MyedQ43qTYmoaRWvuLWkgDMwQTl7II6xj/APVJeIxKuxkd+rlomI206QbkMTmc3HtJxKjc9zspmjEbkM8uxeaTKqIaG1S4i7FzX/5D+Xq6/wDDIrGtT+WUjRyuX+OQ7rD72n32+oLyHON3p6ifNO3L6H1FducWUXfnykfDb6nLl7r/ALHBPc6W5OY4r7EEqwtAgCAIAgCAIAgCAIAgCHgQ9CAIAgCAIAgCAIAgCAIDgq2uHmaZ4pABnCHYOdEc2A1w4/PabFVqUdl+04mq6WjsaZDW62kyeBmBmHQZFO9GUxJLf8hZpCiYr77X6pisqrjvftPqHtaoWG42kYbF0gmJDQGjFpAEyOqJXjGo5L5XZcvuevcrVvUbuPTb+Lgwu54kh0B0DC7qxI5hrXiWdK5affqBZ1pkqYWqpxQLjiHXiQKjh7LwBBjJ0yMhHUso248qYqaE8vY8e5aZF57TR9ol3uOIMMSZIBMcUtwADWmOsAc4MqR0T++NSO/qv9cSbzZStMYii6cZhzi4gQZOHH5/mDCxdHXErk6fUMmyUxo377k5uef9Sn32eoLUiSkrd6epsTLWJ25fQ+pLtjjCH3U3v07RUvue8G6G8UtiASedp1qvtNzo7Q+/cqpuN+zW+SBl61E4nJodS6Sr4s2Vr4Fh1l6djY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Uukq+LNlMCw6y9OwwxNqp17jQ6l0lXxZspgWHWXp2GGJtVOvcaH0ukq+LNlMCw6y9OwwxNqp17jQ+l0lXxZspgWHWXp2GGJtVOvcaH0ukq+LNlMCw6y9OwwxNqp17jQ+l0lXxZspgWHWXp2GGJtVOvcaH0ukq+LNlMCw6y9OwwxNqp17jQ+l0lXxZspgWHWXp2GGJtVOvcaH0ukq+LNlMCw6y9OwwxNqp17mVLelSa4OFSpLSCMWxIM48VZMuPE1yORy4t3YwfdWVzVaqJj39yfVrRCrP/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3" name="TextBox 12"/>
          <p:cNvSpPr txBox="1"/>
          <p:nvPr/>
        </p:nvSpPr>
        <p:spPr>
          <a:xfrm>
            <a:off x="395536" y="5517232"/>
            <a:ext cx="7848872" cy="738664"/>
          </a:xfrm>
          <a:prstGeom prst="rect">
            <a:avLst/>
          </a:prstGeom>
          <a:noFill/>
        </p:spPr>
        <p:txBody>
          <a:bodyPr wrap="square" rtlCol="0">
            <a:spAutoFit/>
          </a:bodyPr>
          <a:lstStyle/>
          <a:p>
            <a:pPr algn="ctr"/>
            <a:endParaRPr lang="en-GB" b="1" i="1" dirty="0">
              <a:latin typeface="Tahoma" pitchFamily="34" charset="0"/>
              <a:ea typeface="Tahoma" pitchFamily="34" charset="0"/>
              <a:cs typeface="Tahoma" pitchFamily="34" charset="0"/>
            </a:endParaRPr>
          </a:p>
          <a:p>
            <a:pPr algn="ctr"/>
            <a:r>
              <a:rPr lang="en-GB" b="1" i="1" dirty="0">
                <a:latin typeface="Tahoma" pitchFamily="34" charset="0"/>
                <a:ea typeface="Tahoma" pitchFamily="34" charset="0"/>
                <a:cs typeface="Tahoma" pitchFamily="34" charset="0"/>
              </a:rPr>
              <a:t>Next weeks theme: </a:t>
            </a:r>
            <a:r>
              <a:rPr lang="en-GB" sz="2400" b="1" i="1" dirty="0">
                <a:latin typeface="Tahoma" pitchFamily="34" charset="0"/>
                <a:ea typeface="Tahoma" pitchFamily="34" charset="0"/>
                <a:cs typeface="Tahoma" pitchFamily="34" charset="0"/>
              </a:rPr>
              <a:t>Kingdom of God </a:t>
            </a:r>
          </a:p>
        </p:txBody>
      </p:sp>
      <p:pic>
        <p:nvPicPr>
          <p:cNvPr id="5" name="Picture 4"/>
          <p:cNvPicPr>
            <a:picLocks noChangeAspect="1"/>
          </p:cNvPicPr>
          <p:nvPr/>
        </p:nvPicPr>
        <p:blipFill rotWithShape="1">
          <a:blip r:embed="rId2"/>
          <a:srcRect b="15883"/>
          <a:stretch/>
        </p:blipFill>
        <p:spPr>
          <a:xfrm>
            <a:off x="1043608" y="1074623"/>
            <a:ext cx="7056784" cy="4442609"/>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773</TotalTime>
  <Words>1049</Words>
  <Application>Microsoft Office PowerPoint</Application>
  <PresentationFormat>On-screen Show (4:3)</PresentationFormat>
  <Paragraphs>129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Tahoma</vt:lpstr>
      <vt:lpstr>Office Theme</vt:lpstr>
      <vt:lpstr>Prayer Resources                         Week 18               Monday 19th January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cfranke</dc:creator>
  <cp:lastModifiedBy>Claire Franke</cp:lastModifiedBy>
  <cp:revision>69</cp:revision>
  <dcterms:created xsi:type="dcterms:W3CDTF">2015-01-07T12:22:51Z</dcterms:created>
  <dcterms:modified xsi:type="dcterms:W3CDTF">2026-01-14T13:13:09Z</dcterms:modified>
</cp:coreProperties>
</file>