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8" r:id="rId3"/>
    <p:sldId id="273" r:id="rId4"/>
    <p:sldId id="274" r:id="rId5"/>
    <p:sldId id="275" r:id="rId6"/>
    <p:sldId id="276" r:id="rId7"/>
    <p:sldId id="285" r:id="rId8"/>
    <p:sldId id="286" r:id="rId9"/>
    <p:sldId id="283" r:id="rId10"/>
    <p:sldId id="282" r:id="rId11"/>
    <p:sldId id="284" r:id="rId12"/>
    <p:sldId id="281" r:id="rId13"/>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6D54"/>
    <a:srgbClr val="556F56"/>
    <a:srgbClr val="4E544E"/>
    <a:srgbClr val="7A847A"/>
    <a:srgbClr val="00CC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94624" autoAdjust="0"/>
  </p:normalViewPr>
  <p:slideViewPr>
    <p:cSldViewPr>
      <p:cViewPr varScale="1">
        <p:scale>
          <a:sx n="81" d="100"/>
          <a:sy n="81" d="100"/>
        </p:scale>
        <p:origin x="1517"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0EACA1-6AFC-4069-8A0D-7C22BF8320B5}" type="datetimeFigureOut">
              <a:rPr lang="en-GB" smtClean="0"/>
              <a:pPr/>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80EACA1-6AFC-4069-8A0D-7C22BF8320B5}" type="datetimeFigureOut">
              <a:rPr lang="en-GB" smtClean="0"/>
              <a:pPr/>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80EACA1-6AFC-4069-8A0D-7C22BF8320B5}" type="datetimeFigureOut">
              <a:rPr lang="en-GB" smtClean="0"/>
              <a:pPr/>
              <a:t>07/01/2026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80EACA1-6AFC-4069-8A0D-7C22BF8320B5}" type="datetimeFigureOut">
              <a:rPr lang="en-GB" smtClean="0"/>
              <a:pPr/>
              <a:t>07/01/2026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0EACA1-6AFC-4069-8A0D-7C22BF8320B5}" type="datetimeFigureOut">
              <a:rPr lang="en-GB" smtClean="0"/>
              <a:pPr/>
              <a:t>07/01/2026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0EACA1-6AFC-4069-8A0D-7C22BF8320B5}" type="datetimeFigureOut">
              <a:rPr lang="en-GB" smtClean="0"/>
              <a:pPr/>
              <a:t>07/01/2026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95EE93-329A-425D-B059-44829F2B386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ww.theredeemeduk.com/videos/v/whats-your-true-identity"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sz="2000" dirty="0">
                <a:latin typeface="Tahoma" pitchFamily="34" charset="0"/>
                <a:ea typeface="Tahoma" pitchFamily="34" charset="0"/>
                <a:cs typeface="Tahoma" pitchFamily="34" charset="0"/>
              </a:rPr>
              <a:t>Prayer Resources	                        Week 17	               Monday 12</a:t>
            </a:r>
            <a:r>
              <a:rPr lang="en-GB" sz="2000" baseline="30000" dirty="0">
                <a:latin typeface="Tahoma" pitchFamily="34" charset="0"/>
                <a:ea typeface="Tahoma" pitchFamily="34" charset="0"/>
                <a:cs typeface="Tahoma" pitchFamily="34" charset="0"/>
              </a:rPr>
              <a:t>th</a:t>
            </a:r>
            <a:r>
              <a:rPr lang="en-GB" sz="2000" dirty="0">
                <a:latin typeface="Tahoma" pitchFamily="34" charset="0"/>
                <a:ea typeface="Tahoma" pitchFamily="34" charset="0"/>
                <a:cs typeface="Tahoma" pitchFamily="34" charset="0"/>
              </a:rPr>
              <a:t> January</a:t>
            </a:r>
            <a:br>
              <a:rPr lang="en-GB" dirty="0"/>
            </a:br>
            <a:endParaRPr lang="en-GB" dirty="0"/>
          </a:p>
        </p:txBody>
      </p:sp>
      <p:sp>
        <p:nvSpPr>
          <p:cNvPr id="3" name="Content Placeholder 2"/>
          <p:cNvSpPr>
            <a:spLocks noGrp="1"/>
          </p:cNvSpPr>
          <p:nvPr>
            <p:ph idx="1"/>
          </p:nvPr>
        </p:nvSpPr>
        <p:spPr/>
        <p:txBody>
          <a:bodyPr>
            <a:normAutofit/>
          </a:bodyPr>
          <a:lstStyle/>
          <a:p>
            <a:pPr algn="ctr">
              <a:buNone/>
            </a:pPr>
            <a:endParaRPr lang="en-GB" sz="2400" dirty="0">
              <a:latin typeface="Tahoma" pitchFamily="34" charset="0"/>
              <a:ea typeface="Tahoma" pitchFamily="34" charset="0"/>
              <a:cs typeface="Tahoma" pitchFamily="34" charset="0"/>
            </a:endParaRPr>
          </a:p>
          <a:p>
            <a:pPr algn="ctr">
              <a:buNone/>
            </a:pPr>
            <a:endParaRPr lang="en-GB" sz="7200" b="1" dirty="0">
              <a:latin typeface="Tahoma" pitchFamily="34" charset="0"/>
              <a:ea typeface="Tahoma" pitchFamily="34" charset="0"/>
              <a:cs typeface="Tahoma" pitchFamily="34" charset="0"/>
            </a:endParaRPr>
          </a:p>
        </p:txBody>
      </p:sp>
      <p:sp>
        <p:nvSpPr>
          <p:cNvPr id="21506" name="AutoShape 2"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08" name="AutoShape 4"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0" name="AutoShape 2" descr="data:image/jpeg;base64,/9j/4AAQSkZJRgABAQAAAQABAAD/2wCEAAkGBxQTEhUUEhQWFhQXFxoXFxgYFhgXGBcYFxcYGBcVFRcYHCggGB0lHBgYITEhJSkrLi4uGB8zODMsNygtLisBCgoKDg0OGxAQGywkICQ0LCwsLDQsLCwsLCwsLCwsLCwsLCwsLywsLCwsLCwsLCwtLCwsLCwsLCwsLCwsLCwsLP/AABEIALcBEwMBIgACEQEDEQH/xAAbAAABBQEBAAAAAAAAAAAAAAACAAEDBAUGB//EAEAQAAIBAgQDBgMHAwEIAgMAAAECEQADBBIhMQVBURMiYXGBkQYyoQcUI0KxwfBS0eHxFTNicoKSorIkwhYlNP/EABkBAAMBAQEAAAAAAAAAAAAAAAECAwAEBf/EACwRAAICAQMDAwMDBQAAAAAAAAABAhEDEiExBBNBUWFxIjKhkdHwFFKBscH/2gAMAwEAAhEDEQA/APIuEBO3s9qpe32iB1BKllLAFQw1GnOu1+2D4fwmBvWLWFtG2Wts7k3HfNLBUAzsYjK22+YdK4vhPZi/aN5mW2LiFyolgoYElRzNev8AF/i/gmJxS4jEG5dy2jaFt8OWTV82eCJzcvWvOzynDLGUU2qdpfgqcRwf7NcViLSXLdzC5nti4lo3vxShEglQpA5bnziq3C/gDGX7TXQttFW4bQF24LbPcVspRAdJzArqRJGleifDn2icNsWMKqs9oW7eS5YXD5u+QJuG5GuobUGWz6iouF/HXDbTXFGIvm3dv3b1xbljtLZ7Ri5UKRKbwI00kjWud9R1Vy+n42fuGkYXC/smuNZxJvXVW/abIiq69nmyq03XZZA720Dzp+N/BRfD8Ms2MPatYi8pDXe2kXSLXaEnTnBPgdBprVrA/F3DXXiVhzcw9jFOGtkWy5jIqtCrOXvKSAdAGA5RVhPjPhuTha9re/8AhFc34R1AsMvTXvhRpyJoOfU6raf6P+32e+/g2xy3E/syx9ixdv3BaK2pLqtyXyrqXAyxEa6kGBtR4D7LuIXbdtwtpO0GZUe7luZd8xUAxuNJkSJArr7vx1ww/wC0Abt7LjUgnsmlSbJstl05KFOvMmuw4UpxN7BYm9h79q9astzQ2QLttcxLBiTtAGh11Gk0mTq+ohG5Kv8AHtdVfrsE8Pw/A0w3EbeG4gUFtXHbFXOUKVn5xBHKvRR8OcF+6HGfd27AX+xzfeL0Ze37Htpz/L+fyry34sxK3Mdirlshka/cKsNQwzmGB5g7z412qfEfDv8AYn3A3b3alO0P4Zjt57XJmiMnad2elX6iOSSg05XtdWtvLCVr/wBm93FXWu8ONk4N7jLaY3mOVVkEtILRmU9TqKoYD7NcddtLdVbQzgtbR7oW5cUCZRYjUa6kbjarnC/iLCJwO9gmuXVxFwu8KhjNnBRM40ysqLP/ADNXVYH7SMG9nDtduvYv2Uysq4dbpY5QpNp2QhAY6jeDSSydTG1FXTrh8Lz736/uE4fgn2e4rEoGW5h7bMXC27l0rdY22KuMiqYgq3tVfh/wFjLvb6W7Qw7ZLhu3Ai54Byq2oOhUzoO8Na7/AIB9oeAt2bZZnt3Rdd7yjDgtfLs34jMJC6sG0MiMokRTWPjnh6X8RdTEYgfeLqs4NnPayrbVTNsifyxK66jcCg8/U3L6fjZ+v7BOLufZljlW6T2I7JM7jtdQCpbSF10B9RTXvs0xq3LNsmxmv5uzIukg5FzGTl6bb11+A+NuHLi8ZCvbw2Js27eZUPzILoYi2JKAi7ppupJGtGPjDhv/AOvC3MQBgiVGa1JZBZa0rNAgkwh0j5jpppv6jqb+38e3z67G0s4659l/EBct2slvM4dp7Tu21tsFzXGiAGzCAJJ6CDGP8T/CmIwJTtwhS4Cbdy22e20bgNAM6jceU16Bwz46wtriWMulrrYfFIgzlJa2yKRHZkSU7x5HloRWF9ofxDaxNuxZsX3upbZmM2EsoCRC5AAp5tIiNd6pizdQ8iUlt8P0/FPbcGlnAUoqRrdOLDESFJHWK9CwUyGlU33Z/wChv+00PZHpWswFOq1Ktg9DUq2D0NBsaMbIhboslSAUiKWymkDJTFaOkK1goiKVGyVZNCRRTFcSqRTVMy1GRTJk2gaVKKVMChUqVKsahopU9EqzWBQNKpBZ8RUqYQ9QP503oWYr0quW7KDeT7AVE1scp9/8ULGIQatrxK8LfZC9dFqI7PtHCR0yTEelRKo6TVz7yp3QDxXT6GR7RSvcNFK3YYglVJA3IGg86YIelaBbN8rgeBhPY7fWguYRxv8AX9idD6GtYaKi2WP5T7GpFwbn8v6CrQUpu4HhmDD/AMZqzaurBm6J6BWM/QRSNy8FIqPkq2eFOf6R5n+1aeF+HHbdlHkCf2FFw8gnUxXRYaufJlmtjqx44cmQnwp1uey/5q9geBWLbTdDXR0kKB9DW4tsEf60N62I5VB5JvlltMPCM37nhAdLcDXRwSPVrbA/SquJ4bzQ2WEbBhMdMtwzWg9ieQqtctCdqaM3ZOUEYl/h0CezAnqMp9iB9KrvhrgGhKiYicv610di4yTkYqDuOR812NBiL1tv97aRvFQLTecqI/8AGqrMReE5G6H3L/8AmD+hqqbj/wBTe5rbxmCtk/hl/IoZ9Csz6xR2eHLEnKpjUPnJGpH5SKv3Y1ZFY5XRk27t0fmf3ar1rG3QIzn3H71q4PhtgxL69FQ6+JLOf0q3iuE4coeyFwvvLMsRz0Cjw9qg+og5UdsMdRtnNOgMkwSdyT/ao2sqTAMeAzHXpt1rWt4LLqwQ+DZtf+0ipwFNs5EHapqpDEzyaFOhMa+lU1E5NGRb4chUsb9tYE5TnzSPygZN/pVK7ZgwGB8tPoaukMzGZYnm25nWSTUrYfQZxAn8sT6cqfghd8GUtsnYE+WtNFX0sNoI59JqpHtRsyVkLLVZxV4iq10UyYs4lalRkUMU5EGKenilTAGpRSqRBOg35ePhWAw/vMachHIax6TUy3M27SfWs9qQNajJmmE56+3+aA+R/npVZcWwG5ir74c/1dKWh0/Qrn/l/Wn16AfzxqwtgCdSYiYA/WkcvifX+woBsrieRjy/xUtnFsmzE9QdVPmDpU1to2H1P7mKk00zCf2nw60Agh7Vw95ezPVdV9VO3ofStbgnA1uXFXOsExmJOXrBKiV58uVULTqPyjSug+HbneEADUa++hio5JNRdFscU2rOkw/wZbEfjW9NfkuNPgRmUGrNj4XsIP8A+lv+m2F9pY/pUWHxJgEmJ2HM+lW7RBMEmYmNQefWvAlnzPmR6qwQ8f8AAxw0GQjqwBgFiwaIBEgLH1pXeAkfnHjCn9SdfOn4Fd75zaRBPnkWty7sSTyqWTqMkZVZtCVGInw+hEln8YK/rlp7fB8P/QTpzZv2itax3ljpvVfGOoBDCNYOsba1PvZG/uY6xxuqK1vh2HJIW0kj+oZv/aor2HVSQgRY6IAaVnFo4zI6sAdw0iRrvtVbEYzMxIrfXe9lVBLgzuL2CRJZveB7CuW4jb+YDw6f1Gu1xYlDXG4x5OvMH/2J0+lel0Um7OTqIpBcOwTQHjuAwWO06d0HmfCr19sq5jz7nuQf56VYw/FicGuFaMoYtm8DOpG86z6VjcQvDLlSSqgd7mTmUT4f5NdKi3NNk19rVAYh6pZyDIog086juECuiLfAsoRasvW8S7kAKGY6AZZJPgKRt3DMaeUAAaySdgB1qT4ZvIb47QkKRlJG4DlUdhPMKzH0q59oFpLeIa1YULaQCACT0gkkySaN/UokJPa0Y9hgGBd1gawXJ/SdayKnaMxK6jQ6iNY159SagAqtE4uxGqt6rdVLxpomnwVzTU5pqqjmGmlTU9EAookbKwPj+lMaAnl7VkBjNufOhpExv70TUwgkSefvW6tqRJP77aVj2FMNHLX28PImtTD4uLSnKCSW8t+nrSSspCvIRtKBrNMiryBio/vMmCF+s+81rYvh/ZWlaV74neSBvE8vSpt1yUST4Mxn6ChFFbWRNIiK1jOIC10PALp70bgEjzG31rnSda2Ph/EZbg8So+opMquLKYtpI9D+GcTbS9buMoZNmkSEnmR4D+b1HxdlGLu3FYCwCPl2YwZW0OZIgHltO1c9g3EAzHKhdySDPON9REb+9ebHCt14PSmqakmdF8O4ou1xm0LOT5Ty9BXXYbCFl8P5JrjPg6zLONPyn/2H9q6q/wDFFq2/ZLndxuqoTIAliG+X1J2ryupxylncYo2SbUFRX4hieyBKaASCw303A5HlrsPpXOnGglWCksAdX13GnPMY0561HxjjKGM15LcM2jXFWCDIZYk6mTtzFZ9u6GTMj51IPeDuQSCRpqJ2rtw4NEbYHL05Ne3jNMoUzP8AUoMePnQYa9LwyxrlkbEnVZjSfLTUbc+fxirbstcdDcyiTAzaGJMHeN5J2FYuH+OFt2yiWmKk5oLBRJ3MAGD/AGqy6Tup6F/P1M+qWNpTZ6HilAQ15/xW+A4gzqR7BZFQ8Q+0O7cELZtr6uf0Irncbxi5cIJyiJ2Eb+vhXR0XQ5ce8/8AZydR1uOX2nR28UIMn0+n886K3fGV+Zyx7Ff7VyBxb/1UIuu3dljPKSZ9K9B9Pfk5o9ZpvY6R8QOv1FDexiAAlh6MGPqF1FQcF+GWvFc5yIxIDQTsJkaQ2niBznYHtuH/AARaF0L2OZQfzyWZRAJGsSZLQBsNhFJJY4vdmWXJJcHGWOIorArLbiMp1BEEaxymjPEDcIRUdjBgESSACZgGQNDrHI17pisLhbdm1aXDoLqGMmRRkzGTAjcwPl1103qo/D7OXtWCICVyi3+IQuUnOyHRGgKTroV3qbyxXj8g+p8v8HkuF4PfZlmwwQsFJYHQsNRqRJ30nXby7fivw9hsRelj93EDvWwCpVVzSbe6HKQdzt4ir+Ft3FPa4d5RVADyHUIpKKZIPZa5j+YagzAIZ8NbF9WhYuKJC5ZXLmDzmGq6QdBHeXSTok8tlIxaPOuN/D16wW7ue2BmzrqMhMAt/T5VzVxq9E4ljrq5s/yuTIbVWAIh9CAw2B8BsABXn2McF2IiCSRGg9KvitrcnkZCaanpVYiNTU9KiYeom3qagbn5VkBivnvN0J/WomtkajUfpTzRW3imFBt3enStDDa2txox+oFUr+HnUe39qjGKcCJ0/goVfBk65NKDsNpn+GrvbE28mhH8Jrnmxbndj+n6VGXJ3J96zx3yFZK4NxHUTJj2qN8WnX21rFpVu0g95mo2PXxqTCcZFtgwQmOpjXkax6VN24i92XJ0C/E7CYtjwljp7RQf/kt2ZC2/VS3vJrDVSSANSdABua674b+zvG4uCqLaQz37rZdVMEZBLz/0xpvU5RxwVukOsmSflmMPiHEjVb7py/DPZ6dDkidudU8Vj7twzcu3HJESzs2nTU7V6bx77HxhsLdvHHIXtoz5DbyhgqlgoOeQTEbcxXmGDwrXGARGcnko1940oY5Y5W40LLV5Nz4N4Nbvtca7JS2B3ASC7NIUSNQNDMa7V2NvidntRh10caBArAKFTNA0gQoneuZ4Fw/GWLroMHfOwcLbaQRqpB2mD5EHlvWt/sj/AOX947QDulcuUzPZG3qToOtcfUpSm9T2rb5O7pnpitK3vf4NN+K20xIw8MXYdBljKW1O+wOwNcl8c4C0hR7YCliQwGgMbED3+lbeOw6felvs5DgQqCO8YImSZ/NtFZvxZwK8Lv4jZ5U5MgMKQRo0nTlr/AvTxjGcZJ1tv7sfqJSlGUWr32+Di6nTCXCYCOT0Ck/t4H2rr8Pw77paXKE+8usszQ3ZA7BF/qjnrqKhxHFsSAS2JYxAMKBv0OQV395N7Hn9lrkxcL8N4q5GWy8Hmwyjz70V1PDPhYWkBvIS43iQMzMAveJhxHIDnXPvxBm0ZnYyTJdv3P6dTVzAccuWpA1WDKMSytzMg9Tz3pMjm1sUxxinwdjas2LRLGzdB7RUDTbMd0C4yxIjUbxl5Vq8Pa3cCm22YSzKg0uKobNleWAEkmcsGREcq4TE4tggxOFJVZK3EPe7NmG4PQgiD5eVBhuMWnHemzd0EqxCtO7Hw0iOVc7xSZfXE9PXjmWBaXMN4ukshckKGOYDIAYMkfK/WIq38VYcTmcEick50n5oLHVBHdgaAgSNq49+JXFIa6FuISAHUd6EA/3TDUcumhPlTpjM4bsmIOR8ykwwRoMZucgHTwG9J2w2joLfECpGYugOYEr3gYPeFsSEdSzTrrE6c6zb/wAR5QxskrmDZ9ocEggW8slAQNJ012E1jXb02jncFQZ1Oq7d9BGggxGvlzGdxjGtZQoh0Y6TGbbVjGqnaCd5NUWFPZiPJW6IONYk91cxZoJZgx1D6lSKyKjF6d6MGulRohqsekaVKsYVKlSrAHoWH6UcUzD9DRRmtiClSp6YQks3I3qW6g3A05iq671dw665RuCdz06Vgla/ZhuzIWY7rARvt/aqJEVs3rQJDErI273TbajTCBjOWec7addpo66BoswqNbTHYGtvujQAD3/ekCetDuDLFfkyUwTnZTUh4a43geZFaDEncmo3FDuMbtJHQ8J4taw6gJZVWyCWJEsf6pAmOdFxL4sv3RlF57azMWyyn/u0PpXPXDr6D9BQg1HRFu2UtpUjqPh3iEXFAJJGssFJIG4JMk6V6SvFLdtJUCWYmBETlLE6QNwD5seteOcLMPI07p19q6RLzuyMx7sHKvgIEmY3rmy47l7HRFrTujSv8UH3l8pMZ2adSQZIMBtFOmw0iBVjiWMS6Jt/MYdpy98le9HPTVo6T68Z94JYkE96dtPm/wBa0bd+CsaALlUg6+QkzpHpO9J297K9xJUg8DiT2mbXKNSDBgREECtTiTs1xCxJt2w7tJ0hFGUe8aVzeVSXcAkTLIDz07y66ry8D6Vr8beEFoCGY5ngkgR8o9d4p3CKdk9cmqMlrjOS7fMxJPvoPaBWbjkMkeM/TT966HAYXbTMdgOpqLHYpbLN2YW5envXGjIhj5ba8yOvL6UcUrm6FyKomZh/h9sue662UOxfTMTsAN/WjbDYRJzX3ucvw7cR1bMxgiqF8XLrhmbMzHdjyHU7KPDwqvfTLImdOkcwdJ/xXVV+SCaR0PDsDZa1iFs3gwdF0uKbZVkaVYk6RJNYfFOD3bQm4ndJgMCCp56EfvV3haxhcS3UW1nbQsZ8/KrPw5Za721kfI1s76gOIyN4enKlum2GrVGJgOL3LJAPeQDLDCcoJ1jxrXS7buuDYJnQKCe9prz/ACzJg6VWOBs23y3mkTDZfbSP2pzwi0xz4W8QeSnRvGJg+9NcZbibxLmOvgLnvKUbOZ/pOXQAAa6yD5TvFcnir5dizGSevIchU/EsNetkLezDmJMjzFVFWarCKSIzk26HtrNWVWmtpFSEUsnY0Y0DSoqagMNSpUqxiRhRW7UgnoD+lM9SW7oSCN+Y5RWQZFClV3G2B86/KfoelU6dOydCqfDGWPk36GoKsYMCZPiPcVnwZcjpHOfTryra4BxHs1uITAZf31HsT71ldnUguFSGOoHLwOhAqcqaopFNOw11YwNDMUuzipXtRBBkHY/tQtStlYqluREUDCpGFNRQGx71piSQpI01jT5RSWw2mm+2w23JHIeNTXUPTmQCToASNT9f4KWMssohSYicxidSBEcp3isK7DwFsF8syRqY2G0Cuoxxg+Sz9GNc3wNfxAOUe/eUSetdFxNtT5fqQOXhNQyP6i2Pgxsg6VYAZghWQQHn/pIhifANtQhakV4XaYaY6yNQT45QPWoxluVa2GW4Aw0A1iJnQ7pA/kVf4sslDv3I8dNNaoNeYkhjqWBJEjyAAiAOnhWteQOuQaOsso6gkyKM+ARG4cYV25hDHmYE1y/EBDsARGnhOldRw9TFxSNSh9xrFczcuDO5IGpy9TAnafIe5rYOQZeAb9lFsoyk5zqSTpPQKKzHfmTP+tWnvAD10HICDy9vrV7DC3bT7zdWRMWbc/O3UyNh18OfPrWxzPcK5YYYe1YH+9vXM+XchIhSQNhqDr4+m3auJaujCosfhszGTqcpI8Tsfp6ZnB8R+Ffxl5g17VUk7aAhQBtJIHpWVwHFH75buOdWud48u/Ijy1oVdjWZKLz/AM0XMVPjMMbdx0IjKxHsdPpUMVSybRt4HjisOyxS9ohEBt2B5T4b6j/NY2IwwRiBqsnKfDl9KjuiADGlb3ArNu/ZuoY7VRmQ84HLxE/rQf07mW+xhzSoitNFENDU1FTGsAalSilRATVHcqamYTS2O1YOGuxoflOhqPF4coY5bg9R1oI1irNm5mGRtvynoenkaYmUhVnC/v8Asahe2QYO4qfBjfz/APq1F8GXJOtEVplFSCpM6IofC3SvcaMvQ8vHwqV0H5Tp0O9Aqz+xqEyvKR/PagZqiUpQhIiaiOKA2Bk+FREM5EjTpzNMkTbLNy6GBC8tS3U9B4fzpSW4YA1gDQEzG86f38ahcRoNunpV7AcEuXLZuKV3gAnUx47D1rNoyiyb4f1vCN4/Rh+wrcx7asD1A5/lXX/2qr8O8JuW3zuAJXQTJkxuBtV3G4FiSQQdzG27HY8+Qrmy7t0dONUjOLchvQJf70ARrz2nxHSpntFdxHnpVI2JfNOm/LfxqUEr3HldbEuGuFrm3IfwmuhayrKC2nQg65p/L9awbVvK/czMrLmkAmAJ1J25EelaXFSFNtWcoANwGMmFOcBfEka9DTNNyAtluaH3lUCuwYwYJ0zRB1caT6a+dYHFsFYtNNy5dOYZgETVgxmQ7HKd+taOEyYhHCszAwjMAQZjkDt16UOE4K/Z9liQDZHyGQHtn+pSeRPI+1PBKLEk2zn24pYT/dYZSeTXWLGeRyjT0ms3G4x7zZnMkaAAQqjoqjQV1v3HC2wR+CO9m72a+2UQSCq8tDJGwPrU68Bwz22uIHCnUFQykAbgC6Nt6triiLi2cpgsG9y1cygkIQW1/aOlS8Awc3lZtFt/isfC33v1getdHw1baAqlu+A6gksSSw5d0CBv4ab1EODhUvJYeGuAKQwOYAasgPQ8yJra1bDoZy2KKu7OTBdi0bxmJMek0ACeJ8qG7hmUkNoQYP8ArTC3VaItsa5lOwq38N3RbxNs8mOQ6T82w94qHE3gzEgR4DoKWEEungynoNCNTR8GS3LHHMN2d+4uu8id9dZ08ZqhWz8UqPvBgg90SR18fSKyCKSO6HaBimIo6Y0wAYpUUUqxqJQtPFCDRA0rKIjvJO29VxV1ar3050YvwLOPkkK5x/xAe4H7imwC7j+fK1R2mIgjroavoqscy6E7jxggx4a0XwIuUAlEoq0uGjw8zTdmvUfzyFTuy9VyRRSalcvKOp9IoVvTso9ZNChrvgDsySABqTA9a67h/wAOW0UFyTc12JUajlz9RrWVwjhzkh2OUTKwF1y6ySdhXXNmI5fzp60k5eEZR9TPbg1lj3kzNsSZJMdSNz4nXSrdjDLbGVAAu8ADcxJj2qa1ZManl5UF4zoPXSf5vUm2yiSCVRp6xVS5YKEsrEgmSNvMbSdSN6NMOUnViZEa5o8dZ0qW9fCgNM8j58v0oGoxfiJFKHJAfMJBkTyJ+v0Fc/bB1UnUb8vSK7F1S7oVGbQgxMdJ8qoYnhawxK/iEZQfEc9o9d6pGSWwOHZRsoDaayJGY5pDNAkAZYG4358xW3i7LPlZEsvpIW5bzOOsEsPasnDYPEQqrlT+okiectz0iPeo8TxIFwLbEC3ChyYL5ZlgZ5k9IOm80q1ORXJo0qjXwmMcqqkqpkhigAUE7SqMfLfeq+PCZyjupe3DQW0AY6LrsfDXep1xhdVFwi2w1BGqk9WHI7Qf02rnfiK29mGIz520uCTm0mTpA5CN9DRgtUiE3pRdaxGWSFDENDAZWidEb1iDG9bdri+ZSrKJIgQQfCDr0n2rjuF4W5iS34rLAGkZeRMGORy8uvhWxd4LdQAMAYaWfuyNQSQd51NPOK4bFjK/BFxu5duvkBYWgOROYwN2H5to0qTC4qOzVnCXCe7OzZTGoO09KPGi2XUsBI01fKZjWCDprruIqG4nasoLIFLgQGzMzZhGxJ6Cfc0FukgtUQ/FGE/FYgkkkacojz61mYbhN19VtsR12HoT83pNX+OYjNirveKwcoI2GUayD4ltaN8feyABu6oiV/fnVE2khdNuxW/h6ADduqg3OkkDn/PGq+Paxb0sZmb+o7Dy0qrcvEmSZPWoXJo1fICAD/NKKOmApxaAIpqM0MVgCjypU0UqwA4p1oiKQFAeh6RFIU80oxVe2ZA5cq0cNhe7M5QRI6+ZPmKgIH89qnS6YAOuke1NqtE9FMkt4dSdW8fpOtOxVQYkzP8AioACedLs/E0LQVFkU84qVVuN8qsZ2hT+tWsKURc2WbnIkAhfEDmfE7fWrODxpk5mbUaGZKmZkSfTlQchlFm3cxfZIrLbYropjUoo5mNY32q1esu4H4mVTGgGsef839KyMDxB7cjOlxTsGzqwk694K0jc69d61P8AaSN/SIGYQwJJ5gDeoNFEXu2CjJIBjNHgDrMfw0eEnc89z/PSsXGYx4U9lq4YKZ78ECY2y7jn0p7HE+zhLgdWI/P+kzH/AJc6Gl0NqXk2nG/81rIxGKcXSqroBqT4zoQBoNvrU93iYgxMrAyxLFp5gajU77c55nLTCsHe4WJZjGUdNgGO2n960V6mb9C+uGcPmDTCgBTGpGuYHkdf5pSxvGbSHLdysdNoYa8+UUS4lwsdn3obXNJYwY5aQfpXG4nVyYg89ZMgAEknqZPrTRhqe4HKlsdlw/jFi4xUSrcgwjNPTcHYVexWDR+Q1jXY6be0c+lefOZ3361tcAx7i4ql+4dCDsTuDv8AN48zv1oyx1ujKXqai8PCoQzlmBJGnsI9aZLUKVjusNbb6q3kRqp8a14HzEAHeNZ850PXSsm/xi24KklMuoMDWD+Un96hvew9LyRYPCpacm2Mnd1Dtm1jQppOkkanWat3FDqZuA7atmyifLc6Csm/fw6w3am4+uU/PE/RfLx8Kodrm1PdP/CcvqYqul+RbXgtXeDy5ZsRYQdFbYeAjry8aJbtnDKxtuLt0/J3CAnVhO5qg114gvI6MARHjpP1oFyDe0CequV9lKkCqbvkSq4KeUmSdyST4kmT9aksXCpkfzwNWrvZn5e0XrOVvqIP0qMMg11J3G0eRo2FIDHWgG0EAgNHSeVV6kv32YksZJqI0yFYxoSKKmiiKBFMRRkU00RaAmlRUqIAqU0iaYGlHHmnmmpCsYJTTg0wpyaAwYNEDUYNSKaAQhRAVGGqRWoGJ7ZqRjz3iY9o/eoVepGuCP70oaN7C8ZSEBtsxUZttgSAdae9jUuOGuIAVhjkcNEERKkA7kbVl8OtLcUG23htpI335U/EcJ4iRO2mgEmPTlULWqjo0ScbL+CIY3GA1nIP+ERqR7/StfBqkKpIAJgLzaNT5Ab1yuMcWltNaZwWQi5lIHkROnXernBGUyG7zbqWX3EHSfHxqjVq0Qtp0yTjmKe3ci3kVY3EsxPTXaubvt3j6foK2MShN2NzOuvL+1a/EuE2OwloR15zzOsNG+/j4U2uOOkxVFytnHAa1Ir5YPQ61r4LgmdgquhkkSGnYTOUQa0sJ8NBHzX2Q20IgDQEzILzy8NqZ5Imou2LrXlVkRgkTro55ZQTpsdxPnXM8fug3QQAe5He3BzNO0CdBr59a38dxy0pGQ5zBBywANY1MamJrmOI3xceQIHIA+JJJk7yTUsaeqx5cUA7Bjtz9YpKaAEeVOTVRQ2oQ0GhLUJaaxmw7j6+1RGiNATRMDQmkaGmFYopqeabNRADSNPNKawBoFPTZqVEGwJNPSpUQCzUYNKlSsKYiaeKVKgMOKcGlSrGHBog1PSrBDDUF54Enbn5HSlSoJbgb2L3D3yNB2MHSRII0Oh6VXxVzv8AdECdIJ/QmlSqa5stb00WMfxFbqop3tqFGmp01YnzG3jUWDttOjFY6HalSpq0qkTvVux71nKwbQneTJPuaDil3tnzOBMAeGgApUqyfk1EGCutacPbYqw8ZEc9DpVjEY64857jmTJGYwf+kafSlSo1vYPBCXoQaelWChBqWalSogFmoTSpVjDZ6YmlSomQBNNNPSrCtjTQmlSogYM080qVEUVKlSpbC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2" name="AutoShape 4" descr="data:image/jpeg;base64,/9j/4AAQSkZJRgABAQAAAQABAAD/2wCEAAkGBxQTEhUUEhQWFhQXFxoXFxgYFhgXGBcYFxcYGBcVFRcYHCggGB0lHBgYITEhJSkrLi4uGB8zODMsNygtLisBCgoKDg0OGxAQGywkICQ0LCwsLDQsLCwsLCwsLCwsLCwsLCwsLywsLCwsLCwsLCwtLCwsLCwsLCwsLCwsLCwsLP/AABEIALcBEwMBIgACEQEDEQH/xAAbAAABBQEBAAAAAAAAAAAAAAACAAEDBAUGB//EAEAQAAIBAgQDBgMHAwEIAgMAAAECEQADBBIhMQVBURMiYXGBkQYyoQcUI0KxwfBS0eHxFTNicoKSorIkwhYlNP/EABkBAAMBAQEAAAAAAAAAAAAAAAECAwAEBf/EACwRAAICAQMDAwMDBQAAAAAAAAABAhEDEiExBBNBUWFxIjKhkdHwFFKBscH/2gAMAwEAAhEDEQA/APIuEBO3s9qpe32iB1BKllLAFQw1GnOu1+2D4fwmBvWLWFtG2Wts7k3HfNLBUAzsYjK22+YdK4vhPZi/aN5mW2LiFyolgoYElRzNev8AF/i/gmJxS4jEG5dy2jaFt8OWTV82eCJzcvWvOzynDLGUU2qdpfgqcRwf7NcViLSXLdzC5nti4lo3vxShEglQpA5bnziq3C/gDGX7TXQttFW4bQF24LbPcVspRAdJzArqRJGleifDn2icNsWMKqs9oW7eS5YXD5u+QJuG5GuobUGWz6iouF/HXDbTXFGIvm3dv3b1xbljtLZ7Ri5UKRKbwI00kjWud9R1Vy+n42fuGkYXC/smuNZxJvXVW/abIiq69nmyq03XZZA720Dzp+N/BRfD8Ms2MPatYi8pDXe2kXSLXaEnTnBPgdBprVrA/F3DXXiVhzcw9jFOGtkWy5jIqtCrOXvKSAdAGA5RVhPjPhuTha9re/8AhFc34R1AsMvTXvhRpyJoOfU6raf6P+32e+/g2xy3E/syx9ixdv3BaK2pLqtyXyrqXAyxEa6kGBtR4D7LuIXbdtwtpO0GZUe7luZd8xUAxuNJkSJArr7vx1ww/wC0Abt7LjUgnsmlSbJstl05KFOvMmuw4UpxN7BYm9h79q9astzQ2QLttcxLBiTtAGh11Gk0mTq+ohG5Kv8AHtdVfrsE8Pw/A0w3EbeG4gUFtXHbFXOUKVn5xBHKvRR8OcF+6HGfd27AX+xzfeL0Ze37Htpz/L+fyry34sxK3Mdirlshka/cKsNQwzmGB5g7z412qfEfDv8AYn3A3b3alO0P4Zjt57XJmiMnad2elX6iOSSg05XtdWtvLCVr/wBm93FXWu8ONk4N7jLaY3mOVVkEtILRmU9TqKoYD7NcddtLdVbQzgtbR7oW5cUCZRYjUa6kbjarnC/iLCJwO9gmuXVxFwu8KhjNnBRM40ysqLP/ADNXVYH7SMG9nDtduvYv2Uysq4dbpY5QpNp2QhAY6jeDSSydTG1FXTrh8Lz736/uE4fgn2e4rEoGW5h7bMXC27l0rdY22KuMiqYgq3tVfh/wFjLvb6W7Qw7ZLhu3Ai54Byq2oOhUzoO8Na7/AIB9oeAt2bZZnt3Rdd7yjDgtfLs34jMJC6sG0MiMokRTWPjnh6X8RdTEYgfeLqs4NnPayrbVTNsifyxK66jcCg8/U3L6fjZ+v7BOLufZljlW6T2I7JM7jtdQCpbSF10B9RTXvs0xq3LNsmxmv5uzIukg5FzGTl6bb11+A+NuHLi8ZCvbw2Js27eZUPzILoYi2JKAi7ppupJGtGPjDhv/AOvC3MQBgiVGa1JZBZa0rNAgkwh0j5jpppv6jqb+38e3z67G0s4659l/EBct2slvM4dp7Tu21tsFzXGiAGzCAJJ6CDGP8T/CmIwJTtwhS4Cbdy22e20bgNAM6jceU16Bwz46wtriWMulrrYfFIgzlJa2yKRHZkSU7x5HloRWF9ofxDaxNuxZsX3upbZmM2EsoCRC5AAp5tIiNd6pizdQ8iUlt8P0/FPbcGlnAUoqRrdOLDESFJHWK9CwUyGlU33Z/wChv+00PZHpWswFOq1Ktg9DUq2D0NBsaMbIhboslSAUiKWymkDJTFaOkK1goiKVGyVZNCRRTFcSqRTVMy1GRTJk2gaVKKVMChUqVKsahopU9EqzWBQNKpBZ8RUqYQ9QP503oWYr0quW7KDeT7AVE1scp9/8ULGIQatrxK8LfZC9dFqI7PtHCR0yTEelRKo6TVz7yp3QDxXT6GR7RSvcNFK3YYglVJA3IGg86YIelaBbN8rgeBhPY7fWguYRxv8AX9idD6GtYaKi2WP5T7GpFwbn8v6CrQUpu4HhmDD/AMZqzaurBm6J6BWM/QRSNy8FIqPkq2eFOf6R5n+1aeF+HHbdlHkCf2FFw8gnUxXRYaufJlmtjqx44cmQnwp1uey/5q9geBWLbTdDXR0kKB9DW4tsEf60N62I5VB5JvlltMPCM37nhAdLcDXRwSPVrbA/SquJ4bzQ2WEbBhMdMtwzWg9ieQqtctCdqaM3ZOUEYl/h0CezAnqMp9iB9KrvhrgGhKiYicv610di4yTkYqDuOR812NBiL1tv97aRvFQLTecqI/8AGqrMReE5G6H3L/8AmD+hqqbj/wBTe5rbxmCtk/hl/IoZ9Csz6xR2eHLEnKpjUPnJGpH5SKv3Y1ZFY5XRk27t0fmf3ar1rG3QIzn3H71q4PhtgxL69FQ6+JLOf0q3iuE4coeyFwvvLMsRz0Cjw9qg+og5UdsMdRtnNOgMkwSdyT/ao2sqTAMeAzHXpt1rWt4LLqwQ+DZtf+0ipwFNs5EHapqpDEzyaFOhMa+lU1E5NGRb4chUsb9tYE5TnzSPygZN/pVK7ZgwGB8tPoaukMzGZYnm25nWSTUrYfQZxAn8sT6cqfghd8GUtsnYE+WtNFX0sNoI59JqpHtRsyVkLLVZxV4iq10UyYs4lalRkUMU5EGKenilTAGpRSqRBOg35ePhWAw/vMachHIax6TUy3M27SfWs9qQNajJmmE56+3+aA+R/npVZcWwG5ir74c/1dKWh0/Qrn/l/Wn16AfzxqwtgCdSYiYA/WkcvifX+woBsrieRjy/xUtnFsmzE9QdVPmDpU1to2H1P7mKk00zCf2nw60Agh7Vw95ezPVdV9VO3ofStbgnA1uXFXOsExmJOXrBKiV58uVULTqPyjSug+HbneEADUa++hio5JNRdFscU2rOkw/wZbEfjW9NfkuNPgRmUGrNj4XsIP8A+lv+m2F9pY/pUWHxJgEmJ2HM+lW7RBMEmYmNQefWvAlnzPmR6qwQ8f8AAxw0GQjqwBgFiwaIBEgLH1pXeAkfnHjCn9SdfOn4Fd75zaRBPnkWty7sSTyqWTqMkZVZtCVGInw+hEln8YK/rlp7fB8P/QTpzZv2itax3ljpvVfGOoBDCNYOsba1PvZG/uY6xxuqK1vh2HJIW0kj+oZv/aor2HVSQgRY6IAaVnFo4zI6sAdw0iRrvtVbEYzMxIrfXe9lVBLgzuL2CRJZveB7CuW4jb+YDw6f1Gu1xYlDXG4x5OvMH/2J0+lel0Um7OTqIpBcOwTQHjuAwWO06d0HmfCr19sq5jz7nuQf56VYw/FicGuFaMoYtm8DOpG86z6VjcQvDLlSSqgd7mTmUT4f5NdKi3NNk19rVAYh6pZyDIog086juECuiLfAsoRasvW8S7kAKGY6AZZJPgKRt3DMaeUAAaySdgB1qT4ZvIb47QkKRlJG4DlUdhPMKzH0q59oFpLeIa1YULaQCACT0gkkySaN/UokJPa0Y9hgGBd1gawXJ/SdayKnaMxK6jQ6iNY159SagAqtE4uxGqt6rdVLxpomnwVzTU5pqqjmGmlTU9EAookbKwPj+lMaAnl7VkBjNufOhpExv70TUwgkSefvW6tqRJP77aVj2FMNHLX28PImtTD4uLSnKCSW8t+nrSSspCvIRtKBrNMiryBio/vMmCF+s+81rYvh/ZWlaV74neSBvE8vSpt1yUST4Mxn6ChFFbWRNIiK1jOIC10PALp70bgEjzG31rnSda2Ph/EZbg8So+opMquLKYtpI9D+GcTbS9buMoZNmkSEnmR4D+b1HxdlGLu3FYCwCPl2YwZW0OZIgHltO1c9g3EAzHKhdySDPON9REb+9ebHCt14PSmqakmdF8O4ou1xm0LOT5Ty9BXXYbCFl8P5JrjPg6zLONPyn/2H9q6q/wDFFq2/ZLndxuqoTIAliG+X1J2ryupxylncYo2SbUFRX4hieyBKaASCw303A5HlrsPpXOnGglWCksAdX13GnPMY0561HxjjKGM15LcM2jXFWCDIZYk6mTtzFZ9u6GTMj51IPeDuQSCRpqJ2rtw4NEbYHL05Ne3jNMoUzP8AUoMePnQYa9LwyxrlkbEnVZjSfLTUbc+fxirbstcdDcyiTAzaGJMHeN5J2FYuH+OFt2yiWmKk5oLBRJ3MAGD/AGqy6Tup6F/P1M+qWNpTZ6HilAQ15/xW+A4gzqR7BZFQ8Q+0O7cELZtr6uf0Irncbxi5cIJyiJ2Eb+vhXR0XQ5ce8/8AZydR1uOX2nR28UIMn0+n886K3fGV+Zyx7Ff7VyBxb/1UIuu3dljPKSZ9K9B9Pfk5o9ZpvY6R8QOv1FDexiAAlh6MGPqF1FQcF+GWvFc5yIxIDQTsJkaQ2niBznYHtuH/AARaF0L2OZQfzyWZRAJGsSZLQBsNhFJJY4vdmWXJJcHGWOIorArLbiMp1BEEaxymjPEDcIRUdjBgESSACZgGQNDrHI17pisLhbdm1aXDoLqGMmRRkzGTAjcwPl1103qo/D7OXtWCICVyi3+IQuUnOyHRGgKTroV3qbyxXj8g+p8v8HkuF4PfZlmwwQsFJYHQsNRqRJ30nXby7fivw9hsRelj93EDvWwCpVVzSbe6HKQdzt4ir+Ft3FPa4d5RVADyHUIpKKZIPZa5j+YagzAIZ8NbF9WhYuKJC5ZXLmDzmGq6QdBHeXSTok8tlIxaPOuN/D16wW7ue2BmzrqMhMAt/T5VzVxq9E4ljrq5s/yuTIbVWAIh9CAw2B8BsABXn2McF2IiCSRGg9KvitrcnkZCaanpVYiNTU9KiYeom3qagbn5VkBivnvN0J/WomtkajUfpTzRW3imFBt3enStDDa2txox+oFUr+HnUe39qjGKcCJ0/goVfBk65NKDsNpn+GrvbE28mhH8Jrnmxbndj+n6VGXJ3J96zx3yFZK4NxHUTJj2qN8WnX21rFpVu0g95mo2PXxqTCcZFtgwQmOpjXkax6VN24i92XJ0C/E7CYtjwljp7RQf/kt2ZC2/VS3vJrDVSSANSdABua674b+zvG4uCqLaQz37rZdVMEZBLz/0xpvU5RxwVukOsmSflmMPiHEjVb7py/DPZ6dDkidudU8Vj7twzcu3HJESzs2nTU7V6bx77HxhsLdvHHIXtoz5DbyhgqlgoOeQTEbcxXmGDwrXGARGcnko1940oY5Y5W40LLV5Nz4N4Nbvtca7JS2B3ASC7NIUSNQNDMa7V2NvidntRh10caBArAKFTNA0gQoneuZ4Fw/GWLroMHfOwcLbaQRqpB2mD5EHlvWt/sj/AOX947QDulcuUzPZG3qToOtcfUpSm9T2rb5O7pnpitK3vf4NN+K20xIw8MXYdBljKW1O+wOwNcl8c4C0hR7YCliQwGgMbED3+lbeOw6felvs5DgQqCO8YImSZ/NtFZvxZwK8Lv4jZ5U5MgMKQRo0nTlr/AvTxjGcZJ1tv7sfqJSlGUWr32+Di6nTCXCYCOT0Ck/t4H2rr8Pw77paXKE+8usszQ3ZA7BF/qjnrqKhxHFsSAS2JYxAMKBv0OQV395N7Hn9lrkxcL8N4q5GWy8Hmwyjz70V1PDPhYWkBvIS43iQMzMAveJhxHIDnXPvxBm0ZnYyTJdv3P6dTVzAccuWpA1WDKMSytzMg9Tz3pMjm1sUxxinwdjas2LRLGzdB7RUDTbMd0C4yxIjUbxl5Vq8Pa3cCm22YSzKg0uKobNleWAEkmcsGREcq4TE4tggxOFJVZK3EPe7NmG4PQgiD5eVBhuMWnHemzd0EqxCtO7Hw0iOVc7xSZfXE9PXjmWBaXMN4ukshckKGOYDIAYMkfK/WIq38VYcTmcEick50n5oLHVBHdgaAgSNq49+JXFIa6FuISAHUd6EA/3TDUcumhPlTpjM4bsmIOR8ykwwRoMZucgHTwG9J2w2joLfECpGYugOYEr3gYPeFsSEdSzTrrE6c6zb/wAR5QxskrmDZ9ocEggW8slAQNJ012E1jXb02jncFQZ1Oq7d9BGggxGvlzGdxjGtZQoh0Y6TGbbVjGqnaCd5NUWFPZiPJW6IONYk91cxZoJZgx1D6lSKyKjF6d6MGulRohqsekaVKsYVKlSrAHoWH6UcUzD9DRRmtiClSp6YQks3I3qW6g3A05iq671dw665RuCdz06Vgla/ZhuzIWY7rARvt/aqJEVs3rQJDErI273TbajTCBjOWec7addpo66BoswqNbTHYGtvujQAD3/ekCetDuDLFfkyUwTnZTUh4a43geZFaDEncmo3FDuMbtJHQ8J4taw6gJZVWyCWJEsf6pAmOdFxL4sv3RlF57azMWyyn/u0PpXPXDr6D9BQg1HRFu2UtpUjqPh3iEXFAJJGssFJIG4JMk6V6SvFLdtJUCWYmBETlLE6QNwD5seteOcLMPI07p19q6RLzuyMx7sHKvgIEmY3rmy47l7HRFrTujSv8UH3l8pMZ2adSQZIMBtFOmw0iBVjiWMS6Jt/MYdpy98le9HPTVo6T68Z94JYkE96dtPm/wBa0bd+CsaALlUg6+QkzpHpO9J297K9xJUg8DiT2mbXKNSDBgREECtTiTs1xCxJt2w7tJ0hFGUe8aVzeVSXcAkTLIDz07y66ry8D6Vr8beEFoCGY5ngkgR8o9d4p3CKdk9cmqMlrjOS7fMxJPvoPaBWbjkMkeM/TT966HAYXbTMdgOpqLHYpbLN2YW5envXGjIhj5ba8yOvL6UcUrm6FyKomZh/h9sue662UOxfTMTsAN/WjbDYRJzX3ucvw7cR1bMxgiqF8XLrhmbMzHdjyHU7KPDwqvfTLImdOkcwdJ/xXVV+SCaR0PDsDZa1iFs3gwdF0uKbZVkaVYk6RJNYfFOD3bQm4ndJgMCCp56EfvV3haxhcS3UW1nbQsZ8/KrPw5Za721kfI1s76gOIyN4enKlum2GrVGJgOL3LJAPeQDLDCcoJ1jxrXS7buuDYJnQKCe9prz/ACzJg6VWOBs23y3mkTDZfbSP2pzwi0xz4W8QeSnRvGJg+9NcZbibxLmOvgLnvKUbOZ/pOXQAAa6yD5TvFcnir5dizGSevIchU/EsNetkLezDmJMjzFVFWarCKSIzk26HtrNWVWmtpFSEUsnY0Y0DSoqagMNSpUqxiRhRW7UgnoD+lM9SW7oSCN+Y5RWQZFClV3G2B86/KfoelU6dOydCqfDGWPk36GoKsYMCZPiPcVnwZcjpHOfTryra4BxHs1uITAZf31HsT71ldnUguFSGOoHLwOhAqcqaopFNOw11YwNDMUuzipXtRBBkHY/tQtStlYqluREUDCpGFNRQGx71piSQpI01jT5RSWw2mm+2w23JHIeNTXUPTmQCToASNT9f4KWMssohSYicxidSBEcp3isK7DwFsF8syRqY2G0Cuoxxg+Sz9GNc3wNfxAOUe/eUSetdFxNtT5fqQOXhNQyP6i2Pgxsg6VYAZghWQQHn/pIhifANtQhakV4XaYaY6yNQT45QPWoxluVa2GW4Aw0A1iJnQ7pA/kVf4sslDv3I8dNNaoNeYkhjqWBJEjyAAiAOnhWteQOuQaOsso6gkyKM+ARG4cYV25hDHmYE1y/EBDsARGnhOldRw9TFxSNSh9xrFczcuDO5IGpy9TAnafIe5rYOQZeAb9lFsoyk5zqSTpPQKKzHfmTP+tWnvAD10HICDy9vrV7DC3bT7zdWRMWbc/O3UyNh18OfPrWxzPcK5YYYe1YH+9vXM+XchIhSQNhqDr4+m3auJaujCosfhszGTqcpI8Tsfp6ZnB8R+Ffxl5g17VUk7aAhQBtJIHpWVwHFH75buOdWud48u/Ijy1oVdjWZKLz/AM0XMVPjMMbdx0IjKxHsdPpUMVSybRt4HjisOyxS9ohEBt2B5T4b6j/NY2IwwRiBqsnKfDl9KjuiADGlb3ArNu/ZuoY7VRmQ84HLxE/rQf07mW+xhzSoitNFENDU1FTGsAalSilRATVHcqamYTS2O1YOGuxoflOhqPF4coY5bg9R1oI1irNm5mGRtvynoenkaYmUhVnC/v8Asahe2QYO4qfBjfz/APq1F8GXJOtEVplFSCpM6IofC3SvcaMvQ8vHwqV0H5Tp0O9Aqz+xqEyvKR/PagZqiUpQhIiaiOKA2Bk+FREM5EjTpzNMkTbLNy6GBC8tS3U9B4fzpSW4YA1gDQEzG86f38ahcRoNunpV7AcEuXLZuKV3gAnUx47D1rNoyiyb4f1vCN4/Rh+wrcx7asD1A5/lXX/2qr8O8JuW3zuAJXQTJkxuBtV3G4FiSQQdzG27HY8+Qrmy7t0dONUjOLchvQJf70ARrz2nxHSpntFdxHnpVI2JfNOm/LfxqUEr3HldbEuGuFrm3IfwmuhayrKC2nQg65p/L9awbVvK/czMrLmkAmAJ1J25EelaXFSFNtWcoANwGMmFOcBfEka9DTNNyAtluaH3lUCuwYwYJ0zRB1caT6a+dYHFsFYtNNy5dOYZgETVgxmQ7HKd+taOEyYhHCszAwjMAQZjkDt16UOE4K/Z9liQDZHyGQHtn+pSeRPI+1PBKLEk2zn24pYT/dYZSeTXWLGeRyjT0ms3G4x7zZnMkaAAQqjoqjQV1v3HC2wR+CO9m72a+2UQSCq8tDJGwPrU68Bwz22uIHCnUFQykAbgC6Nt6triiLi2cpgsG9y1cygkIQW1/aOlS8Awc3lZtFt/isfC33v1getdHw1baAqlu+A6gksSSw5d0CBv4ab1EODhUvJYeGuAKQwOYAasgPQ8yJra1bDoZy2KKu7OTBdi0bxmJMek0ACeJ8qG7hmUkNoQYP8ArTC3VaItsa5lOwq38N3RbxNs8mOQ6T82w94qHE3gzEgR4DoKWEEungynoNCNTR8GS3LHHMN2d+4uu8id9dZ08ZqhWz8UqPvBgg90SR18fSKyCKSO6HaBimIo6Y0wAYpUUUqxqJQtPFCDRA0rKIjvJO29VxV1ar3050YvwLOPkkK5x/xAe4H7imwC7j+fK1R2mIgjroavoqscy6E7jxggx4a0XwIuUAlEoq0uGjw8zTdmvUfzyFTuy9VyRRSalcvKOp9IoVvTso9ZNChrvgDsySABqTA9a67h/wAOW0UFyTc12JUajlz9RrWVwjhzkh2OUTKwF1y6ySdhXXNmI5fzp60k5eEZR9TPbg1lj3kzNsSZJMdSNz4nXSrdjDLbGVAAu8ADcxJj2qa1ZManl5UF4zoPXSf5vUm2yiSCVRp6xVS5YKEsrEgmSNvMbSdSN6NMOUnViZEa5o8dZ0qW9fCgNM8j58v0oGoxfiJFKHJAfMJBkTyJ+v0Fc/bB1UnUb8vSK7F1S7oVGbQgxMdJ8qoYnhawxK/iEZQfEc9o9d6pGSWwOHZRsoDaayJGY5pDNAkAZYG4358xW3i7LPlZEsvpIW5bzOOsEsPasnDYPEQqrlT+okiectz0iPeo8TxIFwLbEC3ChyYL5ZlgZ5k9IOm80q1ORXJo0qjXwmMcqqkqpkhigAUE7SqMfLfeq+PCZyjupe3DQW0AY6LrsfDXep1xhdVFwi2w1BGqk9WHI7Qf02rnfiK29mGIz520uCTm0mTpA5CN9DRgtUiE3pRdaxGWSFDENDAZWidEb1iDG9bdri+ZSrKJIgQQfCDr0n2rjuF4W5iS34rLAGkZeRMGORy8uvhWxd4LdQAMAYaWfuyNQSQd51NPOK4bFjK/BFxu5duvkBYWgOROYwN2H5to0qTC4qOzVnCXCe7OzZTGoO09KPGi2XUsBI01fKZjWCDprruIqG4nasoLIFLgQGzMzZhGxJ6Cfc0FukgtUQ/FGE/FYgkkkacojz61mYbhN19VtsR12HoT83pNX+OYjNirveKwcoI2GUayD4ltaN8feyABu6oiV/fnVE2khdNuxW/h6ADduqg3OkkDn/PGq+Paxb0sZmb+o7Dy0qrcvEmSZPWoXJo1fICAD/NKKOmApxaAIpqM0MVgCjypU0UqwA4p1oiKQFAeh6RFIU80oxVe2ZA5cq0cNhe7M5QRI6+ZPmKgIH89qnS6YAOuke1NqtE9FMkt4dSdW8fpOtOxVQYkzP8AioACedLs/E0LQVFkU84qVVuN8qsZ2hT+tWsKURc2WbnIkAhfEDmfE7fWrODxpk5mbUaGZKmZkSfTlQchlFm3cxfZIrLbYropjUoo5mNY32q1esu4H4mVTGgGsef839KyMDxB7cjOlxTsGzqwk694K0jc69d61P8AaSN/SIGYQwJJ5gDeoNFEXu2CjJIBjNHgDrMfw0eEnc89z/PSsXGYx4U9lq4YKZ78ECY2y7jn0p7HE+zhLgdWI/P+kzH/AJc6Gl0NqXk2nG/81rIxGKcXSqroBqT4zoQBoNvrU93iYgxMrAyxLFp5gajU77c55nLTCsHe4WJZjGUdNgGO2n960V6mb9C+uGcPmDTCgBTGpGuYHkdf5pSxvGbSHLdysdNoYa8+UUS4lwsdn3obXNJYwY5aQfpXG4nVyYg89ZMgAEknqZPrTRhqe4HKlsdlw/jFi4xUSrcgwjNPTcHYVexWDR+Q1jXY6be0c+lefOZ3361tcAx7i4ql+4dCDsTuDv8AN48zv1oyx1ujKXqai8PCoQzlmBJGnsI9aZLUKVjusNbb6q3kRqp8a14HzEAHeNZ850PXSsm/xi24KklMuoMDWD+Un96hvew9LyRYPCpacm2Mnd1Dtm1jQppOkkanWat3FDqZuA7atmyifLc6Csm/fw6w3am4+uU/PE/RfLx8Kodrm1PdP/CcvqYqul+RbXgtXeDy5ZsRYQdFbYeAjry8aJbtnDKxtuLt0/J3CAnVhO5qg114gvI6MARHjpP1oFyDe0CequV9lKkCqbvkSq4KeUmSdyST4kmT9aksXCpkfzwNWrvZn5e0XrOVvqIP0qMMg11J3G0eRo2FIDHWgG0EAgNHSeVV6kv32YksZJqI0yFYxoSKKmiiKBFMRRkU00RaAmlRUqIAqU0iaYGlHHmnmmpCsYJTTg0wpyaAwYNEDUYNSKaAQhRAVGGqRWoGJ7ZqRjz3iY9o/eoVepGuCP70oaN7C8ZSEBtsxUZttgSAdae9jUuOGuIAVhjkcNEERKkA7kbVl8OtLcUG23htpI335U/EcJ4iRO2mgEmPTlULWqjo0ScbL+CIY3GA1nIP+ERqR7/StfBqkKpIAJgLzaNT5Ab1yuMcWltNaZwWQi5lIHkROnXernBGUyG7zbqWX3EHSfHxqjVq0Qtp0yTjmKe3ci3kVY3EsxPTXaubvt3j6foK2MShN2NzOuvL+1a/EuE2OwloR15zzOsNG+/j4U2uOOkxVFytnHAa1Ir5YPQ61r4LgmdgquhkkSGnYTOUQa0sJ8NBHzX2Q20IgDQEzILzy8NqZ5Imou2LrXlVkRgkTro55ZQTpsdxPnXM8fug3QQAe5He3BzNO0CdBr59a38dxy0pGQ5zBBywANY1MamJrmOI3xceQIHIA+JJJk7yTUsaeqx5cUA7Bjtz9YpKaAEeVOTVRQ2oQ0GhLUJaaxmw7j6+1RGiNATRMDQmkaGmFYopqeabNRADSNPNKawBoFPTZqVEGwJNPSpUQCzUYNKlSsKYiaeKVKgMOKcGlSrGHBog1PSrBDDUF54Enbn5HSlSoJbgb2L3D3yNB2MHSRII0Oh6VXxVzv8AdECdIJ/QmlSqa5stb00WMfxFbqop3tqFGmp01YnzG3jUWDttOjFY6HalSpq0qkTvVux71nKwbQneTJPuaDil3tnzOBMAeGgApUqyfk1EGCutacPbYqw8ZEc9DpVjEY64857jmTJGYwf+kafSlSo1vYPBCXoQaelWChBqWalSogFmoTSpVjDZ6YmlSomQBNNNPSrCtjTQmlSogYM080qVEUVKlSpbC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4" name="AutoShape 6" descr="data:image/jpeg;base64,/9j/4AAQSkZJRgABAQAAAQABAAD/2wCEAAkGBxQTEhUUExQWFhUXGCAbGBgXGSMfIBkhHiEiICAgIR0eICggHSUlHx0eITEhJSktLi4uHCI4ODMsNygtLisBCgoKDg0OGxAQGywkICQsLCwsLCwsLCwsLCwsLCwsLCwsLCwsLCwsLCwsLCwsLCwsLCwsLCwsLCwsLCwsLCwsLP/AABEIALcBFAMBIgACEQEDEQH/xAAbAAACAgMBAAAAAAAAAAAAAAAEBQMGAAIHAf/EAEAQAAICAAUCBAQFAQYFBAIDAAECAxEABBIhMQVBBhMiUTJhcYEHFCNCkaEzUrHB0fAVJGLh8UNygqIWs1OSsv/EABcBAQEBAQAAAAAAAAAAAAAAAAEAAgP/xAAeEQEBAQACAwEBAQAAAAAAAAAAARECIRIxQVFhcf/aAAwDAQACEQMRAD8AtT9byDQHKHLrUahVjX1EAcaa9V97xW+gdFzDK/kGNYQxA8wkMWU0GoKdNjYk1wMOPDfhqOOVo/zCElSyyMmmQazsNL8gbgNdbAVjaOHKdPEkWZaTNyamkDUd9XChVNc+3f27YLI+nJAX/NhxFJuHR2CJ7jdQLu974xB1rOCLyZny2azKMdMYGkAEnUjaQAQa73V4ijjzU8QjmmGVjaOxC9MNQr08/D3N774sf/FJYWWGZPNVlsPEtqT3FcijwarBk06W5DJRZmQSSeYwQUUzKj9NiL1Iwrett75/mPJvGpK5eZIIjJVKoJZiLY0ux7ckY369mcyjGT8gXyun1t5qawN/XpBuq7c1hP0NumeWpg1SPH8QS0thxYFBuKFn/TCB8fVgMxOiSGSWgHkEQ8yq9K+nigfn9+MQ9J6tmZk8h8uCI4yHVuJOw1WRtV2u5Jv2w06N0p3QyyL5BAKokyb1sQzNq33+p3OD+l5pkQxzSRM51AOuws8c0TQq6xnGvIszvWliykRUqgYKAhFqw0kla7cc4L6bF+a9ar+moUo5bQhI33oXsew2wB1bIhtFwPqhCyLLlEoA0QdJAIYEWptbA3HY4ihh6pIYYZjD5JW3ljkLjStbVS0zXz9eMazvWd6NZur+aw8nUr76mYFbVT8SllGrf5gbnfjAWc67m9LaspuH0UHUhyD6SNRFWaq+CMb5mDNOUhykySxQgCQWEIrZQCbFmj/GJ+ueHWOVDQM6SpTqZHsagbo7Ec9yDWJPcu+ZyyJHLmxK7lmagEOtiKAO/p+LsDxgQ5uSXMvE8ZeDRbOTrUsfToo1vvd/M8VgXISedmAuYCSpTetQKsrvTCifbf34xO0/lR+Z5kh0a9kVQrAsNioA9QAG99zzYpRhmMxlMvGzTu4aj+mt26qP7hs1Qq9sDTdagOlqYxsoZmJI+KyqqBt77+w+mFed8bZYz/p6HMgjVbWzRY+k+x34OCfEuahy486an1HQVIsIx+VHY7KNuw98ZJhmuvBvXFJoKrp0sSyG+LuipB3sdrwNlI8xKkIfNRKCylzAukyKDW98E/K8Iun9Q/L5lFzUDiNgWS12vgbnn2o7i98Ps7kWVllRNEZPmUWpQoO9WNm7gccYV8T52CVg0TZmTyn1WRWsBWHpBYVvxY7du+I+uZ1SipHF5zWuhG5Yrv7UNhzVYadWny0yxeXG0zI4YxqSDXfV71zQ5+fcWbrEGYmiymXjJol5JUUr5OjbZgPiJOmt9rvCHuZ8WGOMCaNlm2UqVsEnghhsf5xr0Dpquz3MjUukxoNQHzLEAn5j3+mKl17q7+ZJH5kzDcbxgaXVtgW4a6/p2xr4QM8iyNGVXMbhizaVsE/tFkg+1ffGTD9Mo+Xim1TNIJJRogjUHSmqjTtRDEW3NLYoHv7lc3E5N+dFITQ1k66G9esEEX3o4QZHo+chhaZGilnLXNGSzFaNbNfer0aQMWfqU4lyjXP5Wv8A9VQAQVOygb72LrnfD6RW3XcqkgjMSyF6JDga7U92I396Fd8b5rpYzObiHkLAFV3MgGlt6VR6a1jcmtuMJ+kRwytFmZh5sij0EnTrsEbiu25rB2X66J2aF28h0sxOLYEngNvuDVEd+xvFqyj/ABAUhMeXaKWQMptoSUCgXW17En57/bCLrua/Mp+XmaggUKY/iF1qBuwxoDeqwDmH6kCkkj6SCUcKpIAs7gngXVdsA5XoUj51dEz6HVmlkJ1GMHewANy1UNtqxd6esWDrPiV/JjGViAaHY6Vv0qKOo16frh5leqSeQGbpwKyKTJIAgJsfEa9Qpfcb4SdY6e/5U5aPMf8ALrEw1sn6jsTwT3BB3NA/c4m6T4nzCqcvLl3gkWMDT2I00G53FdsX1Y96L0/pxvy5WfcMwZ9ZJI33JrtxR/rhIPDk+ZeUCUQZZWBiDtu4B7VZ4G3tfGHHheWOB5pHCeaQqKUGjUvNlexux9hhP1fqbmZ5LYxJIQgPLmySFG2w3F+4w/BDTw7FFBM8szBApKRqhBv3YtuRY7mjzhhmZsjMznRDJLHGQrsLN8iiP8e1HFRy0xqQ2Q7jUUZaK+2x3vf2wjowwkyu2lgKogGm7X2+2KX4sNOs+Ko3kDTRDzCosWNvljMTdL8TKsShMvEQO5I3Pftv9cZjUqx1DOZWZ4ZBARKQhCx0FkVjxUhIC3zv9MIM1mcsiQHNLpmIsAjcsBWh6NGib53r643z0GYWX9BQs6+qQSSaoxY29S82Rwd/kMBx3IY5MzAZZBbSULVH4AFHffgAG8YCfqHhtpFimzDpYWjGwsBudmv9w2J7YhyfjSNn/LsUiMTCmRQCu49Oqiuk/CT3B998MMr4kMzmFAA6ELN5gBWPi+9NtwPfDHNRZWRmdMtE0YKiVgB6wNwKrfYn+mK5FOw+a6xMZTEY2lyhjtzoJCHf0l+KI337d8JoHkaKfLZbLmFYk1FQdF9gL+IsRxYG3th9L4jUvDHk8sZFZSWCrpEYHBbcbGsbdQ6w2nXKscTMwVtLhSqizqJP7hvQvt2xYkHX85PmMmkKoYZgNQ1nlVUke5s0AQRsecBdX6TEfysAuScSKyvI2oAgGwUGlSKBHBIu96wR0jpUE8smaaZxalQdW66qr4hyKParJrjCTMRROpKyOvlswScS89twwKkHvVHfasSW+DqcLIwLrDPD/aaW9Nj+9Wx+TV3+2IenTFEAhYTud2s6STvq2YVpHarOOey9EWJblzABct5rqCSFK7Ab0RqF+rfc4Lyssci/l453M61pY0QwNer2B+X0wHFmkzmmXMySXGq6RHHFpUOdAYuzAWavSPp3vabpviALFUoZXNlxIDdg6Ts21AivTWK/LmZEBGgShZAysyg7K1qQeeFHtiTqfixMy60mkWocE1r3BJHsTuPn/GNelixw5KZkWYuo1fCpJLKDY3rb6gYp/V5pst5mV9BDHZ25orfbk1xxz9cGZfPNCKadJFVw6wpuwF2Bd8n2r37YD6lL+djlKRmOZNIBlO1g7kAHkLW/fjGbTILy75OGJA6GR0ABkACgt70CTd975xAvWJMkvm5lkkSVbI/chfhWPBO9WP684R9G6r5YnyRDSliWB03RIFgdt+b7b4F6b1CCYO06KyRLoAk41nZSQd6H0xd32uoddT8XGaKP+zNE0VOogN2rnYUL+uIOr5jqEUbROZvLlFIopyq7Eiuwsbk+9YBgy0UsiRSOwdEIEka7ahVCuDfOn5fTDDq+ZzEBJzRVRp/TazbAGiSLOmzVq3FjfCh3h3qmZJTLhwoIAtjpb0C/j+IcD5Y0jzj5bNn8zIIlPr2c0+x2EoAAOr4r3o7YkyObyYXWIUabTQlLkSFiO314of54Lz/TFlLrm1alXaPupq7DpsbrvZ3IN8YAk6p4gCIpkQyQy1axD4Re7bm6I9t7HzwZ1Po8U7RSZKRI1Cm/LoB7+EHbnk3tz/CbqPT5IYiQPMGlQkRoSb8A2aG53G1Df3AHyecm6cqrMsSrIWYaTbDYWKAs/W/8MKP+jQzRA5l2EcYYrpHxOOASTffuBgLN5/p8Uy/pt5kzG/NkLCzyQCdj2B+de2K2+bzU+USP9JYgDptSzFbJGpi25O1n/XAPS8ukhQ5jLsyhK4DAt3qzddwfbETafpEeVV/NEryK7PEwetmNoRoOok3W9d9ucD5nwzmmMZlIVmYMxU7gc0DxYxJnJizoNKqVoRyOeV7BvmNxze+Dp+oxj0nMXJvUQNUONu49+2JPOnlUZ45Jy+rfTJVEN23Fncbr2wVJ+XgZDFYaRiZE8w0wAA2Juqvjj5YTdNyMJ0+ZmyZRaxruSBfckbn+frgHMsBltEyl3SWmBBpiTsAarcEGvtjMarfpfUtWY8xmcZdZCXU0arjeha0Bbf8AjFo611IZmQIXVoXALyADUKOyoe1gnf5fPCPqMTSGCTL5YaF+LRQK9tNbcbn3xvEsWYOmLYgh2XfSQCN/v7cd8aZanJ5eBwMu7OzA3ZJAA+Z2BB7DD7wt0eB1m85zK4Yj9Q/AvIqqA97HtipdUnP5kwLRJ5Qg7ArvTbVyTwcMkjeNh5mqtOkNfa97rbbveFCutRSSmLyxSlSJDYNg8Dud+cV4dIEootboWpSdibNWp4IGLG0MKaImcRRk/wBop3sGrZjx9cIvFnQfyja0ZpC5pmIBrVXxEV9j88SK5ui5g0QqrtwL/wAqGMx7LFm0pRK5UAaTa8fff5YzEHaKSOVZI4rZ6Vn2CpQ2sAAD211fA9sEdZzTQgFSgZmAJWi10d2H0FfQ84pfi+fMgokUgkLgjSlbAAeokGjuR259sKM9ksymhc2zRMhtCrUjGu70fn6dsZnrtWT4tpzsOZadMzAEB9AKx6bHNrIDub7A2Pvhf0fxXBFmTk4KZFSq4ojkk16j79/4wB1zrLPlsu+TdlcMocJZcqebqz9/a6wx8LdcjzKNqdPSNPqQFzztr30/U3/TF7U2NugdNlgBnab0B2sAaSLIokAtcY9tt6J74nTLxyKM3LOqQx6ltqqRg3ZbHcEXufb5wdbhyzQscu5jfZXDyEq4Y6SSfld+kC6quMaN0H8tHvKrhQNR8rTfvS6jR53/AMcISZTpzZhpZckgCqVYhyQLIvSF071qB+p/hRmcu6eU8EwLKx/5VloFnYXTgmiDZrTXbDKTxeuSVfK1M9hnjAs77A1fpHG3zxNk8z09PLlMOnbzGfSdcb9/Xua5sCh8sKZJl4syrSTyxpNSiOVT8IAshlOxo2pJAP8AAwgh8MzRsrp5aOXYqTv5qUTuUsrq5Hfbthv1WfLvmDKxLB4tgFrVR5J96ZRZ9ucL+pzTZWJUlcSzSKTCybKaA5HI554/wwYROU8P+ZH+nMWk0kEFj5YBN1pBoaTxfaxhd5iZdP7HXEVKTELaXemyGG4o/FXYe94PyPSp16a0nn6WZfNK6BzV6dS0dwKs2R/TDKbOtmMj6GjDkr+mENn1d2Pv8vrdYr+GKgOsoDqyShUjJXzXX08aieQTsvfmsEwZhvyzZmRdQk4XYncgEgAAjuRjMtk38pvMCpJGwMmXNN5h+u5sqdVC6598bZJG1NJ+Xb8oy6iF0toJ4sA7bbmhQPfY3Ed0ufLI8xjjKyOiay5YadJa9IbjtsNthhLHk/KkWSeESpK6+WyaTp3Oxs2pNnc8/fB/irLNMkWqNxGxAUyGt7s6mAsWONRO4wV0jp8czFgSkUfxIjckbivYcEi647HCyXdYzcMGZV0oArrZb/cp0hjfwEAf0B7Ycpk/zTBc1IFja2BQgs3A2BWt7BJ34++I4YIhrkXMJMJXpTNo00CFMZoMSeTqoV7HnFo610TKnLfmI0VwgIEbsdLdjtR3HIIA4xjWiHO5SLVGDFKhhI0Np0iehQYE3weRX3oi88VZgRSwyuSAxKagaAPxLf8AdJsjfuMAeIfEmYmZYJBoOza4zayf9JPK1yQOdsRTZqZZFRo/PMnqBBrTseV5JBFXfcY2ziUZLM+a84UyRGjFrOnTt+3+8S1i69sbdRzOYy0pbMRgSyx6IWBVlWyCYwD6vm1j/HEf/FZhLGuZdrjAWOFYydPfciypC0L4O/2G6r1Ns5mINZJgGr0HbSduCNwx+fYbYKQmf1ROsc7OkNbMqtTNY2LCwQR2+RvE0GbLkxI6ldNBivy7cWANtsTTSSNIYHcCJHJAKE6gCQpbVt87AqxziHquV1I2sB2Rw0UmmhWxZTtVD5eww50vpFJExnVZZdCsSO4WSuDTE7nDzqfR8s0D6dTzDZVABAI9+5Lf58HuVChzC+VoRJHGrU9be2/Ni9lHzxLJGOnz5e0C1qZgT6dhsTR233BPsfbEmBstlsosp/W1qPjUDyyf2FeaBNA87fTC+LPyZbKmN0EsT0oOr1EtwQfcc6u2BcwYWMspJaKSTUi1ancFtxf7r2Jwz6khaACBbKkO6jbUNvTtZsHf/wA4ySzpvWXnkZJdSKU02AVJ5vcbjbuftgXMZoZeQpl5ZLFK7gA+WPZrFMR/nhlls8zMszI616dI3KkHc0a5/nnEkkayO2olPMbcGqACj1H57fzt88PxNMz5PmxmQKWClmbnWTsL+1mvpgnUmUIllmdvNsJAoDFSOPUf4rizhKvRP+YqGRQsYF3vZ57e/wDQYYdciGYgbzJFiCageGY12Wj3bv3sYpdV6bdMEUs+kNqQX+kRagmqrbtyfmRxg7IoxmVWkYQO7jyyu+ldmXU1b6qGregfviudK6ixMKAhWiOo7UGvarHsBZ74snhvxkIHaNfKnYzMCzMQNDftFjat963r54mWZ7w1HJIzKsipdLs0lgbXYut72+V98eYbt1WO7jizcSN6gkKErv3HpI3O9Ch8rvHmColzhzkcrmJdSwaTLJ5lA0bK1ze3wkd8PD4zyXUmjgl0FSdfqLAWm4BPfft8jgPL5yQdREef0NDJqc+XZ9VUuogDal4I5rc408XnLRZuN48oFjKkl1oHkC6HAHz98UQ7LdYXLZxlyaoNValSjR7A6uARvzthd1DN5Vp52mjSOaWPS1UASbAJAJ+5HsCcB5zw31FqzKOvlO3oKABlAPp12O49r3PbGnkTO8btEjSI/wCqqnUzAkA+rbTdGr9+2Emeb6JBJDlkWZpNB9ci6RrAHG3FNRGMlGYzK+VJrMTSFDO9KulbPpCj1MQKsgCyavjB2d8HLHreCOWCMrcmkEjVdc+oigLNDvyOceSdZjSCJJoZowpURr6gvsLbk9+d/fviAc9FgiXM/l5x5hFMdOxFfM/FZ5442OJup9KRoY4izMVYGZW77bABQLF/F7bbc4r+bjhy6MVljYO91JZc2wtWIuwFJ9VEmgNsHZqLVmy9SKmhQUBpXrggkAhtzZHywHAKhDIy5bzIG0hWjEZsDffcWt/3duDweNIOhOpaSISSaRzq1E/3lGr6X9dsPMuzxzfllkbSo1a2GljdbMbo0CLr5cVhu+VaPVOjRtHaqERqYACizdjZPA3AI+2gpvX8m3mRKrzvHMvcsRFZB1bClvij3ArjBUPTzHmFdA1sgQFwdyCfffv2xYctk3MC6P1Ch9ehaAN9wLrbBs2RaVdlK6SCtnfv7Y14rSLpuRkd2bXFJI7n1k0y/wDTprtWn598SweHCpZgX1EktbEiybO11z2rDbI5B2OiVRpG/G9++3c9zi45PpwCUQMM4/q1SZWzDqqhoyichqGvsdRN2aPfAnS8uqOZosqodyFWPcqdiWfTekHYC+1HFuznh1ORzd1hTn815BRFHrIpiw/aedNXfb61jPKYoqvV4Dm2hizA06FYyBqCoxFsBp53O29EC8LOu9OzeXjSTzAIAdKozhraibYLepdI5Y/xthp1Lp5zLlilAH4g7AmjtaE6Vo2QRvfJ2rDHoXTgsjBQhY3p8xSQDXHp4v3A7cYzlaIPCGUuNtfrVJKVCNw1btYo3vXy+uPMwZY8yHUVGSyBtybU7aqHpuzRH3w1y00/mSL5RaRnJCpuLAA5J4GnnBsOXcpEVFMP7VW/vd/6k/0wyC0snmJDSGJVc8vfNcb8kD54Z9PyxfJnUbYWukHYkAe4/d/nibMQqSQdJoUVHzGCeg9K8sUCdN2Ae33wybR6Ls10+QsjorLQqr5B7fY4ZRdOLRhX3J/ph4qXg2DKDk46TjINUTOeHiJASjOh50k2fuN8BP094nBjTVZ/duR9TzjqXlD2xBNkEIJqjg8Ydc0zMcshZdCFKog8ljW422qvfvgRSyOq6dK9yBwcXtunxaqRyzH4wD6R8vrip+JPEiZU/q5CatRVXbSFcj2IJ5AsWOMZnE6YQdL1qCe+9++B890C1pa3wL4f8QZzPh/y8UEKIQC0hZzuLFKoUce5wq8QZHqAngvNNmInnVJBAmgJTAsGCE7absk7d8ayYNHHw6Uvizz2/wAMVXxUpijKB9gRqFAV3HzI+f8ApjqnUBtjjPjXMEzmvhB+u/3sjF4yK0X4a8TyR6owyCNlNrLwNt6I3BPtix9E6uplglhiRYQNAJALK3YkfFuxO/zxzF9za812of0G2LH4M8TflJAzRiQDtwQfcdj9/wCcYvEa6NFlI5dTtnZoGLtqjUoACGI2DCxftjMHZLoOR6ggzVOpk3YLIwo97AkABxmAIcnmIWEYggl9QIMqBgoAHBL6h8hfbjCPrOc84NCPMTQPVLJsCt7qrBa9XvffF96d1qHLQeWdARPQymhqPG49ycaydRggCRTADLzL5dclSRsD7ittx/ODGtRJmZIYoY3BkiYJFrXmMnZS6Wdrr1jvgDrfSs3FlphAyTSOx1PHpVgf2swJAFbWf8sLesKfzLQw5hClAFyD6QRwxXuNhxva8XjzoPU2iR4nUzSBSGZL9Q4Uja+DuvIxAbkPFGbyiF8wwY6xGVPdjQHet7BsHjfGviHwrJNGZYpVXX/6Z1ExszWSvq7X2rjAOVmyuZeVTIxC6dKgj+0rSCu4IO1XdX9DgXoXUPKzf/OLMvlWY1YnQm3xtVqfTZ32H1xZ+nfxN4uy+XyDRxvGcwunV5pF6WHvqOm972ojah7eZforzBXeTMKlakSxS7/CdQJI+vZuMT9f6lLnnjjiCCJSHVwaVQOdY9yaqhviXKdRVrizuuNVOzK1ByP26l9O3I33+2Jag6vkY2kDyBtFKqlGYaD7UOSavgjgbY3yGRmsxyqHQirrT9D9e94cyRQqqnKgsC2/6jXwQDZvcXzgvpkgT+01MSaUFrI+55/7DDJ2fgDoZmyzORGQpq6Joni9z3+WLB0zqGsqNHPJr39sNsvl1KVsQcRp04KV09ufnjfgNT+SAbrCrqTy+YpGyj5/5d8PMaMgPIxrGUUhGm2IUVuSarFZ6vl0lZdDglLo8g32B4J2xZs3lVkUq24Iwhg8OtE9q5ZfY9sFhedP6aoe/wBx5P0wfnuiI51AU2DxlRse4xPjWBUf/wAfOsMvoKnt8+cGx9NJB973wRmPE2WVzErmWRfiSBGlZf8A3aAQn/yIwry34g5Ez+Q7SQyFtFSxlRq4oncKf/dWDo62k8Oqsnm1qP8AgcOsnlV07D64D8RdbmgZEgykuZdwT6CFVKr4mbYX2+hxTfDPjnOZ3qC5YJFDGpYy6PWaTkBz6SC1CwvB2PGLqLVhzPinIwSvFNmFSRDTKQ221/3fYjEnWOrZh8vFN0tEzGqWm1bDQAwJ9RUimA3/AKHHL/xky2nqTMu2uFHv5jUv+CjHbOk5wTZeKUHaSJWH/wAlBwhzLJ/ipmpm8qHIq8p4CyM3HJoLsPndfPBPUcj1/Mru0cCkfBG4U/yNR/8Atih+BerZvLy6coEMsoVCrgEMRZG5ZaN33GLJmvxB6kZGgkbL5RwaYvE4K/8A7O291WDUQZCTOZHqESOZFk8xA0bNqEgdgPchr7Hscda/FDpfndPmoW0VSj/4fF/9dWK3Bk8tkFXqWbzBzs8n9iV4JI/ZfsP3HZRwAeXfgjxr/wAQeaJ4QmldWzagVJog2Bv/AI3iic8/DrxIMp56eTLP5wXQkS2Sy3d+wIPPyxZ/w/jkykeaOagOVy5fzYzIwpb2KbnVsAtEjffFGzKSdK6j6f8A0ZLT2eM8C/mpKn2IOLj436rkepZaJhnkgKMW0SA8kUQVG9jsRY3PN4IkvUfHOTkDxxSMG0nSzIVUkD57/wBPpeOP5uVncu2kdyQK/wABth/L0B4kfMKXMCrSyPGU8xmFelGttPPqI9vtX1Nc7V9v8MWpCD7c/wC/98YkRb+uJ2ojgfWt/vWI6/8AOBCsvlGI5/rjMdS/DjoZmymsoG/UIB24AH+d49xm8jgLpOaT83mMtm8qJJpmBHq2jGnkE1Q2J1CidsP5cqYWMU86mMaaMum2sbDUDVFhzjTxCVScMzEys4ZAiWVCihbclib7VXvjfLeJSivI6xvLqA8wbEKdhuxJWu497xjS0yeYyuRSTLoUkWe3ZjwzEUQxv33A9vpiLw7PeWXLoV1hWd5hZ0liSLP94WAPphd1KNZo5p5WtF9aBV3JqySQbC0QBW53wx6OcmkQbKl2BUBlO3w3XA5JPJ/nD/oJ4Y58iyszh6jVTIiXRVm0sQd7IY79qPywwz875zLyGWWMK41ow2ZlABAatxf1uv4wNJmmnyzieNPNJGiNjYtT6SCRdizwKxnSTEJUESBdEokfTVn0FTdd7JPG+IjMh02GSOJ8tUZ0VabiQf8AUPcdj/N4ZHpEjMuptQBJo9iecOshlNNn+8dXFVfyHGH+TygAs98dZxn0FXTcooIAHe8TdYjjWM2gP+6Pzw4SEDgY0zGXDCjhs2YgvQyvl+nYXx7f+cMDhNm84uTjLskrrqCgRRl23vfSu9drxUc3+MGWVtMeXzDtdUwVN+KNsSDfYjF6Do+NGbFWnn6tItrFlMsf7rSNK/0sKqA9u4xB+HOfzE0Mz5lmaQTFKNDRpVbWlpbDFgSB2rti1Lg0gAJP8DHO/Gn4ltlJ1hjyxNaWdpDQZTW0dHc8jUeCODi4dWcqper0AtXvQvFO6dnOnZuJc5nRlzabCVg3l7/CFPLXzQu8Hepeui9VizUKTwtqRxY9x7gjsQdiMVD8Y+syZfJKsTFTNJ5bMDRC6SxAPa6Av2JxR/w98XJlM5JHZGSnlIUN/wCnZIRvkKpW+x7Y6v4y6BBncsY520Kp1iQEDyyAd7O1USDfY4U5r+GvUDLkcx0+GVctPeuOXjUGI1CxvqABWxuAQR8OAV8AwwSD8/1HLopNsiMS7+/O4v3onfHmWh6DA5Ekk+co9lpB9hp1fyRiH8RvDEGXEGayYrK5hbA3pWI1Cr3AZd6PBU++BOmeLvFUX/C58xlZVewI1ZD8LOQv2KhtVH2GKR+BsI/Mzt3WEAfdt/8AAYr/AIdyMs3T+oqilgnkSUL3Ksxb6kJvt7DA/g3r8mRl86NfMMg0CLe5Lo7VZFEbEA3uKxajz8aZQeoKP7sC/wBWc1/h/OL7+GPWIz0/KRvIgkIdEQsAzBHYCluzSj+mKt17wjmsykMzwq2bzM36i2QsEen0qTdDSF3O+/Ynlv0vwNlMkLLyPmqOiUD+yYigVWioq9tdj7GsX1KBloYos/MssrxNFOxhKRl7dX9IKqCaIA2HPFjFk/Fzp5kGXzyIyh0CTAjdD8S6h2q2Uk+wGLRk/wAPcotzyedmZidZeRzZa7uk0jn3xaenQBEqqs2R/vnFicZ6K0GbyuXiOVzWYmg1hPJIWNg7avU52Xt7HbHRfBfhb8qkryLGss9BkivTGoFBATux3JLHknFqxo5rcnDiUbp/4W5GMDWJJmHd3IB/+KUP5vDrL9DyWWrRBCh9wgv/APsd8PDitdU9Mo9SprO7seKBO17dsHLogPxF6K2Zy/pkC1uA1BWPber+wxxHqvTJsswEo0k8EEEH7j39jvjt+e8SxaRDBG2Yv2Fg+/Pxe5PH1whznS8noeJQ6+YQ8gZyFT/pKKRa997rsR2x5LHIg++3Py/3/TEp2NHY9z/kcdOzPgFS5/LqxIsqW0gb36b2PG93tikdV6BNGxKxkoCVoAggrz/7qPcXeHQ6t+EXUlXIFSwBErf1CnGY5/4S62kMLISb1k8fIf6YzHK+2nROnZrLxZqZklZnLaFLAkIq7CjuASbs7c18yl8UpFHDmJYkClmBZrsPqNN6Dt3LUKBrB2Ty6PGZFjeCYHUyAfGD+wqRYv5c/fAnVetR6JYpcn5TRhWUyLWo2NPuW379j9MbH0P0xRnIlWJmaSNAHatH0sDkmvbth7GBpKyp5DnZU2tlB5HYg4ZPkESNTCqwyKA1IKLH2aj6vviufiB1/wDL+TJNCZmYHSSwVVIqxsp97+dH2wZa16HS9NklGpVpgdr7VxWHH/D5SFc0ZBV2Nj/GOedT8fdQSKOQQR5eOTaMspZmA5IBI243K1vg3o/Ruq9Uyv5gZ+gXZRHvGG07XcYA5sUQeMdZIzrqnS1ZwQ+mx/d7f54Q5/xZm8t+YeXI6svDIVEiSgMVvZvLINj3a/tXFd/A+Mqc8jbOGTVvZsawf6jEf4z5ieKONFlcRzMwdQeaANe4vuO+K3roD4PxFzubB/IdOZ+2t3tQfnsq/wD3xWfE+Z6+FaXMefFGu5MDKqqPc+UxavmxwV0n8Sc5BlEP5ONoI6jEqhlUFQNmq1B3Htd4LHU+pdWLZYzZbKIynXGGuVl4IKElyPcen54Uffg/4inzUEy5hi7QsoWQ8kMDsT3IIO/NEY59+JvRzD1KZtwklTAqPfmvnrVt+2oYuH/5TkujL+Ty0b5h1JMzBgLet7at22rSBQqrFYl/FLJDNZGHPw2TGoe638uQAmx8jpJ7UTgqBeKfFX5k5VsrDmpJYnV3CISh2DFK7nVQ8yqAvffF76t4rymVVTPMIyyhghBL0fdACw+45xQ/wp8bxRxnK5qRY9LFonc0tNuUs7LRsi+xrtineJOgfrysM7BmnkclFhYySyFjsCighdu5NADbsMKdZ61mteTnzcc4eAwOy0CP2kVv89qI2OKr+Hv4cZObJw5idHd5AT/aECgxA2UjsBg2LwRnm6dDkxmI4Y9FzIU1kszmStQIoLsux33w08L+HOoZWSFXzkcmVjQp5QTTtRCkGiWINcn3wYnNfxQ8PR5PNhYl0xSRhlWyaIOlhZs9gd/72HPhj8QDLBFkpY3ldWA1gBgyLuNeo2CoHNG9IPJx07rfhnLZt43zEYkMQYKCTXqq7A2bgc4Oh6dEihEREUDZVUAfwMVic78TZaLMLFG2XnnXVqBy6gFR3XWxFBu/+tEE9W6FnupJHC8UeQykZBCFhJIaFDZfStKdhe3e8XUdMAPpoD/DDBf5wyYizw70KHJQCGEUOWY7s7d2Y9zsPoAAMEZbpcEchlSGJJD8Tqihj9WAs4KxHOBpIPf2xVI+ph3Won0uMKoemuSWLWdgQNht8r5+eJItjSyavUQLO4+W+GiyrwSNVcYJ+0siQKte2IF6nEW0BvV7YDm6r+t5RUVV3e/+7wsd38wehQhfSWF33o1X22JwXkcWY4Q9ezcqKWQEgc0Nx8/tiTqPiJYKDKT/AHmrYfx7/PFYzvXZswSMsWJX4ioISueav6UN/vi5coIaZ7xQkcYEQaYhfVW2n7n74QDr4m1yzRq6wCwlbEb6jVEmhVD+mDOhMWDJmmSNmOogEByBsFaxt77Xse1Y1z/SMv8ACsYVLYGQE+YxO1L3ZRfB+WMXtekXS8u65p3UJAhWjGwvWT3vbRRFWL53xkmSy0kkmqINLppmYi0GwG4AJB7b/TfBWUy2keUolMgU/qFSSfqa0qRtsf684G8N5JYy91q3Y62WRvYLSmwKpq/pd4Egz+ekCwRZYvFpYKrEFl0rR3JOp9rXcg2ecMs3nnZBBpZmWhJpBsbAixuBf1wL03OZVzJJIoUA6RG6+kEc6TVN9uD2GA+ndNhlh3dkcyEs7P8AqMb02xPyoAHbjCimDwzmAoAy0EgH7pCC3uQSFa6JrnGYdf8AHcpk2aFYpCAbJGprJAuz74zGLWu2kniWTLyrHDc+w1Ei5ARxuxrcfPDXr2ZkzWXJRNLIbZZCN1B9SnkEGjiOTw/CZJM0sjLKNigC6bAv23O/vjfw7Chj/tRICfvvvv8A9tsak+D+wf0zIgAGgLAP9MHZ3o0WY8tZkDhHDqDxqF19eeMM8nkro9sMSoH2x3kk6Z1xP8ZE/wCagU7aYSR92N//AORvi3fhl1eLLdHMspIWGSTXQs2WsCvc6hX1wB+MfRzNFFm4QWEVrJQ4U7hvoDz/AO6+2Ef4Udaj1yZGdQ8WZ2UVqGoCiCB2ZRz20j32zPdSXL/iRl8vLK+T6cqGU6pGeUgvuTuAGA3J4PfDH8RuoLnukZfOKhSpgSDvp+JDv7aq327YVeIvCOVknGW6WrtKG/WcuWigG4ILG7a/22TtX0u2f8F+flYcnHmimViUB1WNS8jKb1Fj8O+9VycX8Sgfhd4h8nzsuRayVIo92XZhXc6Qp/8AgcFeI/GcX/FMpI2oflifNPcatjQ59Is/Q7Xi+dG/DrI5dlkVHeReHkcmvnQpf6YfDo8OrUY0ZgNiygkfci8WJx3J+EYs3Iy5NMzIrm2zWYGhIwTZKKAGlf67XyO+OjeJ/Bi5tMvGs8sMUKlSsZ3dSAAD+3au4PJ98Wmqx5hxKVlPwu6dHRdXkr/+SUgfwukHFn6X0XL5YEQQRxXzoUAn6nk/fG2cyZcg6qA7dsFjFibXjMZWAM/1UREAqTftitxDzhL1AMkqs0qqOy2dRPtQ7d7xHD1rzXZKbYAncekHi/c88e2A+qZONHikidRL6mkY+rUtH32FNQHyJxi8tQ/O9cUMAI5mYUaUCq+Zvb2xpk+vCEDz7HmHbbZTfFn32wJl8xJuc4kcCEAI5YDffk6qv5fXCTMyO83lq4c6RIvoIj03Vkm9YsXtv/GC0yLRJ18swCDYNvY2of8AUflWAPE80TAFnKnlCOR/2OIUysmlBKyCzv5bHk7jTYB3PbG7ZJGUoYy4V6d3Jveif6HFb8QCCbypGaSQuCAwoCzY3G1kHb74YjPmvNKuaFGhub3ArY8fL2xv0nMxq0iME9LMF8s0wF2PbfSymrI+WIs7mkQ6ijysC7VQ1lflvTUKAFc9t8GrA2T6tLPrKw7KwAP7vpvsaG/atucC9QlUywj1SI9H9MMwVxuCwWrTsfY1Z3sTZXqz65dEMjRsqsBVBCQQVJA2IpSVFnfbHuQ8OqhM03lszm0VSVEY0jncGzztt8sFupGmbd4XiUgRlyJJGcM6b/EQx9O42DX2HGDssywMxEi1JRIAFkgVwBXA9/tjzpXSaMy0Csja9YYMzGgL4sUB/jd3hfJ4XczRvHLK2XJPnRsRVqDVX6tJagVwpH4my0CIZXg8vzWCjMBONe1+k2Byb7i/fEkOVnjCZaBri0avPK1ttQsfFfNL9Tzuym6XEWU6dLqdSqpattiQnF0a2HffGZHMM4jRoisZSkBBGoDayCLArnjt74EV5uOLyFXNyM+o+WrROynuLaiPirftjzonUh5vlpEYVijoekhWFj1KeGruR98e9YmaGSNRlxRs+YoZ2XmwDXp299ucPelvIUDMFII3Xml7WK/wvFOule+wGe6oUdD5dq8lf+2wbY/774DzrpM5hj0eY6N2sUOP6kbjA7FJMyNExXQ4IQ70SDY37abI7jEPhzI5Zs1mGjnkExNKrkaSNidNAXvvztgt7xqTrXuT6FDEumdmMp3djW5rnuO3bGYL6bnZ4lZJmjLB2r1XQvYXWMxYztAZGbJLGZvy9tIwDkvIwcN3+KlPbce2+DstnlhknZcu7Eb6hCRSVtuBTd/V3onAh8LCKMpZMBPmRNDbEHsrAA6gL299u+HnhxM48TrKpiUqAglUgnkEA2NPyv34wpp0XqjzaHjDJ2I7i+2LZnZ1KMGbTtuTimXGiljIViYBRQoxttTX+5bHy+uDMgFYK8zCSw3qR7GiiNgD6vrzZxryyAZ0yZ4ZCrMjoy2pU3xwPlz7YHmymVgdczHlI45jelgoBPvVDuPljeDpuUUMHeZLNICd6F3XN38+xwted5Zt0ao68vcALq+FtrBvsvz/AIzOV+tXPi25OQvFenSTuQPc++KyvUDDMAqsTfrAvt3/AN9sM8lNmIy1fqMa1URfe+dvlWF/V+taWKspWV69OgMdO9k1tXz7X/Gr2IdQdftvSLU/7r64ZPMStr7bYp2RjQkeSxC36kO/8Ht9xi35IegY3xAXpnUne1daI2374Jzma8tb0k/TG7ZcEhhyD/OBmz6NJ5R5PF9/lh+YhUMmoA1VjjG+MBVRuQAMDS9SUUDpo/uv+v0weUT3OZ4RqSBqI7YRN1mKeRfL0v66tqA+EE8/X2wJ1zo7vKJInGoWUs7auKP1B2wvmcZmJPMR2li9RQKS8TUQVuuG3A3o4xeSN+qqmXEsyOo37g8nbSR7XsKPfCfNNPAuuSIzFXAaRBQOuh6OSuhqB+5x7B0aTMEoM2dBIKqUvYe51b7jj5YcZTIHyny8szEtqU7BdV1wTuaBG/uPljF7bnQaaWOVQs0kbRgAMjU4kPYkncUaJH/jChuqZggyIE8gSiFAACWt9IoEaQNxyRsD9MPz0GNYW29NEDQALUbbijZPy98Dt0p5Mv8Alnj8hY9LBV0lXIplJUX6Q1GgQScNmsy496V07LCVvQrTKWZpFA1Rs43prvVR79jsKx5DmMzHIJXdHWPWoAUq5W9tix7b/UmvbHiZ+HKogeUG/QNIPxbmtvfiz7dsQCGGjK7SAFfWocaF54qiOa1E9hg/wvc91fLZ/wBIZlKm2kQjUAPnRq+L3wVHl6hVIofP5Cy2ARvy8m21jcD2O2IPD35DKiWMAJ5p4LF1IP7QWJAvmr3wlg67mGBSDLSCCNjGzCvSq7HQKGrtwSecI1a8rCrF09cRAskClbc2Vvbt2xF1bqAiy7OIzITVJp1MbI4ob9j9sV6fq2ZzeZDZb9ONEFa1vzCG4BJAA3F9+MM/E2bOiMrOIpBdnsa+JTe4o9+cWJL0jqaSJbK8Rf8AtFYstFewBNj34F3xhfnvEq5QsjEuWU+WADRe7CVxwbJHvgbLzyRr+vNE08h0L5gtaFnTV2Ntya7YaQwwvG0nmJIQNSsVAKnTXpA4vj6dziSHpniRWKs3mIxHqVlrdiKWztvvv8sP8h1FDrYm0FKGHqonkbe2xxSXnTO5V/03ZOA6iyp9wflsdrx5mep5ePK+TFM6TRmvhpXbuW29N9yCMSW1YneVnM/pUadIQUeT6h7URhRlshNKxZqgTT8Cteon/quwNNcYgVpWp2llEJS/NiAMZo7LoHqI3stp39xifPS5h8qg8oamAFxsLr3pqo/K8a1YSdP8KSCaeaQIFDDQwbUzUN9lvSa2332xH1XpmWkU+SjJmPiRhIV9QHDKxo3weNsG5JJMgWkCSyfpWTqUgHvdsL+gJxMMvls1H+bMa/mSDRRqLX7jhu3PtjJVaDrM2WuLMSqJAbIFNWw2s4zFxy2XhddU6x+bwwZdxW253B2H+GMwYthLk4c2koy/mFEJ/wCXlQWLUA0wu7O/yoHDPqRmWvz06+V+7y3AZWsUQCb5/aT9sPD06OHKlxOfNVaXQRRLUKA5AvuDdc4quf8AC8jMgaaORpJQVBbYaaJv0EkiiaqsIeZvzI5EGTLTLpDWavbYqTxde2Dst05WUDXMhliLRLEFJAWrZmOwvY1Q553xZcqGPmR5iMeWqVGWAOs2QTQPYC9gOcCtKNRfK6EKoFCOKLab/f2B++4xm2GaE6p1bKzaUkdtQQ+qN9wNhuaNH5HveAOpzpKwZGMkRACxjiJxShrG5F19Df21PTIFBbNnV5sgMZYFVUuR8PBaiTzzXGGWRy35eST8u0ZfQDpIA1N3C2aUg78VvuL3xqfoojLdazEbNAMsxZdzpYEKPoSpN9hdnGkXiKKGCXNGUyqpNll0sjXRTTVjehp59yecB+H808rvLrcerSyvqB1dxRsmttxt7XiJOpuwkU5EBlupitCRt6a9N0Grn/viRn0vqcChXXZmNyI6nVvZAUn4aO9Hajh1F1ZKZlGlm2AY1uO1f98UVIpZ8zHm5oJI4o9Kv8I8wk0DzqKWaJq9wRtuLPJ4hpiWiQCJgoF/qAd2BB4pgAK4vD5LAEniGXzB5WoE7yIw+Diq1Dg84K6WryuZNQOk2BfB/wAfnWPDAXEkpyzSTepU8woAVs0K1kltNm/n2GI3mOTVP0VVpmChULEcX6tXfnjYVucHlJ7OUVn8wfUNWpSLKjeq543wwTpcCBQ0dKVtmLH+CAdvr2rC7NKVZWjQNIeQi6q9if7vzPH9MadUz7+SUlZFkZqIFkUN63Heq9t8OjA0MqtJM2WZxCEUrKTq33FKL2UUDd2STROBp+rvk8ocxLqdpew9yKQAb7kAb/zXA2yvVJ50mrKs0ZUKHQBQ5AII3NmuNhtR4xpGM+JI3fLxtlmU6QWW49tg6/tHzHHesEpsJ8lkFSKOSPMSCYoWSJHGn1bkbb8ck8G+2LVL4fkbLrHP5czKdQNnUmrf0k9xZFgixW2BYPy0KERhUZWJ2BYtex1F/U17DauBhjmM7HXoKaVB2JojvsW323+WDB2F8OM5CxxrIgThZLBavib1e7Hm6vjBea6aAFMs7eokToTWp2AIoj4QK2A2r73HlIHCtIzGNjekjmj+4jg3zp2/nhP03MCXMa84wLxUqE7A3y4U7b7AE7gX740Drr3SMrOIvN0sicAGlJra9G1jke2A36PmY44nyflvsdprGlRQUrzqNbncA9sMJwt6bPmyNSOP3lReg9t17/L5b7ZKV1lZGZdqKqOV5sEVQPtXb6YMJN4m8HpLATFmHEwayzE6SzGztXpPsQKsb4J6QMzEkSzZeQg+j0gGj7sLuud8QeIOp5oF5EWMQqCz+Y3q/TNkEcAk1Rwy6Rn582jSH9AkWsb36gR8Wx2H9cUVCeJOp5XVGJpHWQsBo3BoEXdUaHOx7YzKdOy8cxnaUTxSIQrOd13sjb4uefl9yJkoJZnfzkMqOCup9IVANiUS7Oo/uPtgPxP0kAQLlwok/UJ9WnsLKoLTWeAR7n3OKqGPWOqZekJs6DyEG6kEURRNAG724xDmZ48nlpZMmApHrZSNSSA+wG612o1vidOnoiAtEVJFeqTU7n27qPthH1HNGa45I/yyKSsikqA6aT8ABtt6O1bWOcKGefmQglkKDzLJULp8u+AQPiJ57YHXOQhB5mZa2airKKXVsLo8E88c8jBMfWhE1xaH9OkobBJsaaWyWNE/P64X9M6358kkc8axZVlLyCRfnp08dyDzvscBPWkBjOmVtQsFiBoWuLVRYHHB+uE2b66KvUP021bb8bEn37nDLPZLKRxmdJHjsE2h2IN0KOw2249sVzqMbSQRT5hgXUqAyigQQbU/Q7j/AL4QI8Z+InCpSWroRq7D5kc+3bGnh6bJLlFPmOGZRRDikbjj2vnCXqWe8xSyMHKyDylBPqHDEgbGrYfwcWSfLQSQRMz6pyFAirhdRsMBzQJP1xUrBLDAp+FSTuSzmz8+ce4DXw9GQLbTt8J7YzDkG151NC8lypJCZE2c1SqvI0i+WIBHfHkeWneBgZE1Lsj6SAWB9uflQw1yufsfFIGOxDFhoo+53+f8YJ/41I6hZVXUCaDsDqANBrGyk8j64x496d6wjbxUJI44nidJNRjIUEjWNqBqt+aO2PejdDzOXZ5KUzMlaixa+fSB8Knjf5nc74eLlEEQed0LCXUB2U3S97Y1tffCzq3WkafSuokek6aOosPhr6ct8xi4zPat1J1fw/LmoojNMNK00kJB9ZG+kPfvtf8AsD5bJugDyZeIitK6QzyBWokMW54G6m9vYYn6V125PJkDafLLUV3BU1Q0je+arasIeo5acGbMRZgCCQFYoxyl7N8xuCaHFnisINpulDLQzSo0xZQ0mzWp3sbG622vnbfDXIdUMqrIiOumjKSK07UQTwxr2vgY5/0zxTmMtLG2bBeCZBGCarSODVcHffvfti5S53KFCsIzMYP6enLKQrbbbAadh322HOEGj5sM3lHcOdSuwrcdgRye+K9lvy8s0ySyuuYj5NUtb6TuKY770fl2xFL0kpPC880zCMkq7LZuuwAoXdX/AK4dRwaNLLEM4xLMCKDR2b9QY7AbLQ4obYMOlKvJJF5EGbvMoxYMdhs9FWUfCKpfrv3xtJFNmU1zCRGhkKgooO4tWO4+E9mr7Y2gz5zmXecR+RmfWoAoNaMQEJ72QO/OFp6lmopIzmYX0KFExB1CRt+SpKij25av5LDph4cfMQvMAGmjNFneRVPsALAG1E8jk/LEU8QzLB2jkJ0glkP7q7Vz9RzjTxd1ZpvLXJn42/UUigK5/wC/2GCM71LMhFink0agb00aA97FAn9t/wCWLLOjvZf0Vc5l8vloU8xo2ZwuhbOkMSAxsFCUo7iu3O2DG6g0080L+ZDoAA2Plh/ZvtXGE8cUvmMsbOqBVdSXJZ2kJtjYFWR8PAvteDc1kpjFHFnpERZGJqN/W/qvcgUCNgfpthBh0noKTPG7TfqWHKjhQv8AdAoXZG7Dv8sCKEg6vNGYxJCIVYu7F/LN77XyT27UMCZcNldf5YSu+X9BLg6dN6gKrcaa3smh23xnRMrHqkkmaJo3Nvzq1Xde2g86T7YFFmzhheF2iaSWVLKRsw9RP7QoA23rc7Dk4GmBDw/mlhRUUkqSDpJ47UR/2wq8vKxJNm8i+ht7QMfVsOByOO38b4r2ZbMZwwq2YtlBYHT8XY6q3OxoDjFunMXUdZjT4YXjVWHlmWNlW22uMt73W3Y13wN1l8wPKMKRGd5FDMpC0hBBLED9pN2OMIentNMfy+cMui9IuQqm3HqC+rgELd4M6x4ZnhzUKxa5IjEWZ73UbBjvtsDsO9/LD/R/DvPyLAP1GSYk7iz6j7G+2PfzKWG1Shw3pcADSDypsEMPf/LEHTehxmQs5MpogG9lA3ragdW25HasE9YkyppJUlibamWwhF3QI9PYjYA79sVoRZ2OWExnLJUaqfTwDRsAGyL3bnY7DbAMXW0zzvCsTvJEpY1sVfaqIFCjRo7bd6wN1fLRGKQpmZvIRbeAMa+IHUCPVwCAN9+MQ5fOxwugWwZBwh1ghR76Qe4G5O/3xb3jU49a1zXXZDMBKpEqrcIHwFgOGFgjf60ffAXVc1LNl2bM0GjkAPlXSHVQ9XzH05xt1Xw+ZHeaYyRuW/RUEaVFCzttqJ3+/fEuVzHm9NOW1jzaYSsTephY4P7rFb4runjIAjytRpn42kmaPWqp32oWD3o2Pf64Z5XMN55ExAiMSBkK2WbckkE8Ak3W/GEHSuqSZRGgWdWWyAoolWbfb69x74JmObjdXnTVZokGtIO3tvWIYKyXqzE0E6lU0Ugj3UqBepSd7og18/lhxGjIuX9doL8xNPBqwS19qqq3vA08ciSo6FdKil39Skj1NfBrbb5YJl6BE2UjWOZvLu21mzI3uxO4IO9fLcYUqM2RzEUrSrGmkuTwfhuxuBQNbEYtUqtm9L5VWEsIIKNVN8J+xrjffHqdWfLp6omKkUbBKsODXJrCzw91qSOZvLDsrVfpbUvb1bUNq+VVgQzMZ+Vj62XUNjqNEEfLGYQ+KdT5qUvExN1wD2HcDGYekumSEs2SGYnZiri2QNQ0ncXQ9q4OHXTszl3iPoOlPTe5ND2+3bGYzBmVjdadP8Nx2ZPMLavUodb07bd/bvztjzK5aIxSSBFdyQurTRUK1DST7XfvjMZizs70zPzsrPImYMdLpXTGCeOSx3O/Ye2BFkmj9R/5gSUZJGCDQtVpVNrs7k0bvnbHmMxcuu0XZnNCeSKKSFjNAxOm0A0gVfNbKbr/AEwd+flzbCCAJCq02tvVxuQEFcjYknvxjMZjN5XGpO1ek6/LDIWmQyZUuyFGYHWFNFlF+n5A4tHQ4YsyBL09vKUqQxZLPqqqB7gi8ZjMPC6OSudX6gozEynLh1iIXWjmMM1hmYop35Hcbg/XDrOZtM5B5S6oxJR1LtRBvjvxfzBrGYzFx92K+ieTPxmQQw/GAQ71Xq5J9z3xJnOsq0mYhNiYwgRsBsCdhdnsRqv/AKsZjMaT3IQemGSSYpO5cOQupWWNtlA20mitG+5vCMdObO54QNKHjVC0rEFSq6r9IHck1txz2xmMw4Fl6f1EJmpchKzENVPvRVht/wBQNenn5436h4KHnOMtMYowBpjA71vb/Ew/1xmMwYiqeYNolysaKYl/USTggEUFIBvknfDEdRDG5YUL1syemu9cb/XGYzBTCvPZqRHjOc1DKsxKAEEbj02F9V8ncbbYd5LL6wPIzbkAr5izKW1L2UNdgG/b7Y9xmGTQJnyJTLlYH8ucL8YsgfuK0eV2rCHxDlptKRZipml0spQ6QhDAXvve4O3vjMZg+KHfVPDUKRERqHmIFubFKDZ72fkLxTOmaZD+akLlwpVApNGjpFgmhvwPnvvjMZhI7qnVnknRZGKhI6BWrdm2NiqFGv8AZwsGYK5lTIiMNXl6gAL21AFfvzf/AGzGYKQKdHk/MSGTQiqQV09wT6bP0FYedV6q+YykkKyk6WVRe293RNXx/pjMZhRH0B5ppvXIQqWNAPO1c/Uj6YcJlpHJeMkhDWhjsSBbfSwR/GMxmBUd4h6iDllllBEaUSoNneqPz3rb/TE+Q6mugPC5iMilK06gCdwRj3GYQXzpNGaKLKeS5cgn6gj5YzGYzG/GDX//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6" name="AutoShape 8" descr="data:image/jpeg;base64,/9j/4AAQSkZJRgABAQAAAQABAAD/2wCEAAkGBxQTEhUUExQWFhUXGCAbGBgXGSMfIBkhHiEiICAgIR0eICggHSUlHx0eITEhJSktLi4uHCI4ODMsNygtLisBCgoKDg0OGxAQGywkICQsLCwsLCwsLCwsLCwsLCwsLCwsLCwsLCwsLCwsLCwsLCwsLCwsLCwsLCwsLCwsLCwsLP/AABEIALcBFAMBIgACEQEDEQH/xAAbAAACAgMBAAAAAAAAAAAAAAAEBQMGAAIHAf/EAEAQAAICAAUCBAQFAQYFBAIDAAECAxEABBIhMQVBBhMiUTJhcYEHFCNCkaEzUrHB0fAVJGLh8UNygqIWs1OSsv/EABcBAQEBAQAAAAAAAAAAAAAAAAEAAgP/xAAeEQEBAQACAwEBAQAAAAAAAAAAARECIRIxQVFhcf/aAAwDAQACEQMRAD8AtT9byDQHKHLrUahVjX1EAcaa9V97xW+gdFzDK/kGNYQxA8wkMWU0GoKdNjYk1wMOPDfhqOOVo/zCElSyyMmmQazsNL8gbgNdbAVjaOHKdPEkWZaTNyamkDUd9XChVNc+3f27YLI+nJAX/NhxFJuHR2CJ7jdQLu974xB1rOCLyZny2azKMdMYGkAEnUjaQAQa73V4ijjzU8QjmmGVjaOxC9MNQr08/D3N774sf/FJYWWGZPNVlsPEtqT3FcijwarBk06W5DJRZmQSSeYwQUUzKj9NiL1Iwrett75/mPJvGpK5eZIIjJVKoJZiLY0ux7ckY369mcyjGT8gXyun1t5qawN/XpBuq7c1hP0NumeWpg1SPH8QS0thxYFBuKFn/TCB8fVgMxOiSGSWgHkEQ8yq9K+nigfn9+MQ9J6tmZk8h8uCI4yHVuJOw1WRtV2u5Jv2w06N0p3QyyL5BAKokyb1sQzNq33+p3OD+l5pkQxzSRM51AOuws8c0TQq6xnGvIszvWliykRUqgYKAhFqw0kla7cc4L6bF+a9ar+moUo5bQhI33oXsew2wB1bIhtFwPqhCyLLlEoA0QdJAIYEWptbA3HY4ihh6pIYYZjD5JW3ljkLjStbVS0zXz9eMazvWd6NZur+aw8nUr76mYFbVT8SllGrf5gbnfjAWc67m9LaspuH0UHUhyD6SNRFWaq+CMb5mDNOUhykySxQgCQWEIrZQCbFmj/GJ+ueHWOVDQM6SpTqZHsagbo7Ec9yDWJPcu+ZyyJHLmxK7lmagEOtiKAO/p+LsDxgQ5uSXMvE8ZeDRbOTrUsfToo1vvd/M8VgXISedmAuYCSpTetQKsrvTCifbf34xO0/lR+Z5kh0a9kVQrAsNioA9QAG99zzYpRhmMxlMvGzTu4aj+mt26qP7hs1Qq9sDTdagOlqYxsoZmJI+KyqqBt77+w+mFed8bZYz/p6HMgjVbWzRY+k+x34OCfEuahy486an1HQVIsIx+VHY7KNuw98ZJhmuvBvXFJoKrp0sSyG+LuipB3sdrwNlI8xKkIfNRKCylzAukyKDW98E/K8Iun9Q/L5lFzUDiNgWS12vgbnn2o7i98Ps7kWVllRNEZPmUWpQoO9WNm7gccYV8T52CVg0TZmTyn1WRWsBWHpBYVvxY7du+I+uZ1SipHF5zWuhG5Yrv7UNhzVYadWny0yxeXG0zI4YxqSDXfV71zQ5+fcWbrEGYmiymXjJol5JUUr5OjbZgPiJOmt9rvCHuZ8WGOMCaNlm2UqVsEnghhsf5xr0Dpquz3MjUukxoNQHzLEAn5j3+mKl17q7+ZJH5kzDcbxgaXVtgW4a6/p2xr4QM8iyNGVXMbhizaVsE/tFkg+1ffGTD9Mo+Xim1TNIJJRogjUHSmqjTtRDEW3NLYoHv7lc3E5N+dFITQ1k66G9esEEX3o4QZHo+chhaZGilnLXNGSzFaNbNfer0aQMWfqU4lyjXP5Wv8A9VQAQVOygb72LrnfD6RW3XcqkgjMSyF6JDga7U92I396Fd8b5rpYzObiHkLAFV3MgGlt6VR6a1jcmtuMJ+kRwytFmZh5sij0EnTrsEbiu25rB2X66J2aF28h0sxOLYEngNvuDVEd+xvFqyj/ABAUhMeXaKWQMptoSUCgXW17En57/bCLrua/Mp+XmaggUKY/iF1qBuwxoDeqwDmH6kCkkj6SCUcKpIAs7gngXVdsA5XoUj51dEz6HVmlkJ1GMHewANy1UNtqxd6esWDrPiV/JjGViAaHY6Vv0qKOo16frh5leqSeQGbpwKyKTJIAgJsfEa9Qpfcb4SdY6e/5U5aPMf8ALrEw1sn6jsTwT3BB3NA/c4m6T4nzCqcvLl3gkWMDT2I00G53FdsX1Y96L0/pxvy5WfcMwZ9ZJI33JrtxR/rhIPDk+ZeUCUQZZWBiDtu4B7VZ4G3tfGHHheWOB5pHCeaQqKUGjUvNlexux9hhP1fqbmZ5LYxJIQgPLmySFG2w3F+4w/BDTw7FFBM8szBApKRqhBv3YtuRY7mjzhhmZsjMznRDJLHGQrsLN8iiP8e1HFRy0xqQ2Q7jUUZaK+2x3vf2wjowwkyu2lgKogGm7X2+2KX4sNOs+Ko3kDTRDzCosWNvljMTdL8TKsShMvEQO5I3Pftv9cZjUqx1DOZWZ4ZBARKQhCx0FkVjxUhIC3zv9MIM1mcsiQHNLpmIsAjcsBWh6NGib53r643z0GYWX9BQs6+qQSSaoxY29S82Rwd/kMBx3IY5MzAZZBbSULVH4AFHffgAG8YCfqHhtpFimzDpYWjGwsBudmv9w2J7YhyfjSNn/LsUiMTCmRQCu49Oqiuk/CT3B998MMr4kMzmFAA6ELN5gBWPi+9NtwPfDHNRZWRmdMtE0YKiVgB6wNwKrfYn+mK5FOw+a6xMZTEY2lyhjtzoJCHf0l+KI337d8JoHkaKfLZbLmFYk1FQdF9gL+IsRxYG3th9L4jUvDHk8sZFZSWCrpEYHBbcbGsbdQ6w2nXKscTMwVtLhSqizqJP7hvQvt2xYkHX85PmMmkKoYZgNQ1nlVUke5s0AQRsecBdX6TEfysAuScSKyvI2oAgGwUGlSKBHBIu96wR0jpUE8smaaZxalQdW66qr4hyKParJrjCTMRROpKyOvlswScS89twwKkHvVHfasSW+DqcLIwLrDPD/aaW9Nj+9Wx+TV3+2IenTFEAhYTud2s6STvq2YVpHarOOey9EWJblzABct5rqCSFK7Ab0RqF+rfc4Lyssci/l453M61pY0QwNer2B+X0wHFmkzmmXMySXGq6RHHFpUOdAYuzAWavSPp3vabpviALFUoZXNlxIDdg6Ts21AivTWK/LmZEBGgShZAysyg7K1qQeeFHtiTqfixMy60mkWocE1r3BJHsTuPn/GNelixw5KZkWYuo1fCpJLKDY3rb6gYp/V5pst5mV9BDHZ25orfbk1xxz9cGZfPNCKadJFVw6wpuwF2Bd8n2r37YD6lL+djlKRmOZNIBlO1g7kAHkLW/fjGbTILy75OGJA6GR0ABkACgt70CTd975xAvWJMkvm5lkkSVbI/chfhWPBO9WP684R9G6r5YnyRDSliWB03RIFgdt+b7b4F6b1CCYO06KyRLoAk41nZSQd6H0xd32uoddT8XGaKP+zNE0VOogN2rnYUL+uIOr5jqEUbROZvLlFIopyq7Eiuwsbk+9YBgy0UsiRSOwdEIEka7ahVCuDfOn5fTDDq+ZzEBJzRVRp/TazbAGiSLOmzVq3FjfCh3h3qmZJTLhwoIAtjpb0C/j+IcD5Y0jzj5bNn8zIIlPr2c0+x2EoAAOr4r3o7YkyObyYXWIUabTQlLkSFiO314of54Lz/TFlLrm1alXaPupq7DpsbrvZ3IN8YAk6p4gCIpkQyQy1axD4Re7bm6I9t7HzwZ1Po8U7RSZKRI1Cm/LoB7+EHbnk3tz/CbqPT5IYiQPMGlQkRoSb8A2aG53G1Df3AHyecm6cqrMsSrIWYaTbDYWKAs/W/8MKP+jQzRA5l2EcYYrpHxOOASTffuBgLN5/p8Uy/pt5kzG/NkLCzyQCdj2B+de2K2+bzU+USP9JYgDptSzFbJGpi25O1n/XAPS8ukhQ5jLsyhK4DAt3qzddwfbETafpEeVV/NEryK7PEwetmNoRoOok3W9d9ucD5nwzmmMZlIVmYMxU7gc0DxYxJnJizoNKqVoRyOeV7BvmNxze+Dp+oxj0nMXJvUQNUONu49+2JPOnlUZ45Jy+rfTJVEN23Fncbr2wVJ+XgZDFYaRiZE8w0wAA2Juqvjj5YTdNyMJ0+ZmyZRaxruSBfckbn+frgHMsBltEyl3SWmBBpiTsAarcEGvtjMarfpfUtWY8xmcZdZCXU0arjeha0Bbf8AjFo611IZmQIXVoXALyADUKOyoe1gnf5fPCPqMTSGCTL5YaF+LRQK9tNbcbn3xvEsWYOmLYgh2XfSQCN/v7cd8aZanJ5eBwMu7OzA3ZJAA+Z2BB7DD7wt0eB1m85zK4Yj9Q/AvIqqA97HtipdUnP5kwLRJ5Qg7ArvTbVyTwcMkjeNh5mqtOkNfa97rbbveFCutRSSmLyxSlSJDYNg8Dud+cV4dIEootboWpSdibNWp4IGLG0MKaImcRRk/wBop3sGrZjx9cIvFnQfyja0ZpC5pmIBrVXxEV9j88SK5ui5g0QqrtwL/wAqGMx7LFm0pRK5UAaTa8fff5YzEHaKSOVZI4rZ6Vn2CpQ2sAAD211fA9sEdZzTQgFSgZmAJWi10d2H0FfQ84pfi+fMgokUgkLgjSlbAAeokGjuR259sKM9ksymhc2zRMhtCrUjGu70fn6dsZnrtWT4tpzsOZadMzAEB9AKx6bHNrIDub7A2Pvhf0fxXBFmTk4KZFSq4ojkk16j79/4wB1zrLPlsu+TdlcMocJZcqebqz9/a6wx8LdcjzKNqdPSNPqQFzztr30/U3/TF7U2NugdNlgBnab0B2sAaSLIokAtcY9tt6J74nTLxyKM3LOqQx6ltqqRg3ZbHcEXufb5wdbhyzQscu5jfZXDyEq4Y6SSfld+kC6quMaN0H8tHvKrhQNR8rTfvS6jR53/AMcISZTpzZhpZckgCqVYhyQLIvSF071qB+p/hRmcu6eU8EwLKx/5VloFnYXTgmiDZrTXbDKTxeuSVfK1M9hnjAs77A1fpHG3zxNk8z09PLlMOnbzGfSdcb9/Xua5sCh8sKZJl4syrSTyxpNSiOVT8IAshlOxo2pJAP8AAwgh8MzRsrp5aOXYqTv5qUTuUsrq5Hfbthv1WfLvmDKxLB4tgFrVR5J96ZRZ9ucL+pzTZWJUlcSzSKTCybKaA5HI554/wwYROU8P+ZH+nMWk0kEFj5YBN1pBoaTxfaxhd5iZdP7HXEVKTELaXemyGG4o/FXYe94PyPSp16a0nn6WZfNK6BzV6dS0dwKs2R/TDKbOtmMj6GjDkr+mENn1d2Pv8vrdYr+GKgOsoDqyShUjJXzXX08aieQTsvfmsEwZhvyzZmRdQk4XYncgEgAAjuRjMtk38pvMCpJGwMmXNN5h+u5sqdVC6598bZJG1NJ+Xb8oy6iF0toJ4sA7bbmhQPfY3Ed0ufLI8xjjKyOiay5YadJa9IbjtsNthhLHk/KkWSeESpK6+WyaTp3Oxs2pNnc8/fB/irLNMkWqNxGxAUyGt7s6mAsWONRO4wV0jp8czFgSkUfxIjckbivYcEi647HCyXdYzcMGZV0oArrZb/cp0hjfwEAf0B7Ycpk/zTBc1IFja2BQgs3A2BWt7BJ34++I4YIhrkXMJMJXpTNo00CFMZoMSeTqoV7HnFo610TKnLfmI0VwgIEbsdLdjtR3HIIA4xjWiHO5SLVGDFKhhI0Np0iehQYE3weRX3oi88VZgRSwyuSAxKagaAPxLf8AdJsjfuMAeIfEmYmZYJBoOza4zayf9JPK1yQOdsRTZqZZFRo/PMnqBBrTseV5JBFXfcY2ziUZLM+a84UyRGjFrOnTt+3+8S1i69sbdRzOYy0pbMRgSyx6IWBVlWyCYwD6vm1j/HEf/FZhLGuZdrjAWOFYydPfciypC0L4O/2G6r1Ns5mINZJgGr0HbSduCNwx+fYbYKQmf1ROsc7OkNbMqtTNY2LCwQR2+RvE0GbLkxI6ldNBivy7cWANtsTTSSNIYHcCJHJAKE6gCQpbVt87AqxziHquV1I2sB2Rw0UmmhWxZTtVD5eww50vpFJExnVZZdCsSO4WSuDTE7nDzqfR8s0D6dTzDZVABAI9+5Lf58HuVChzC+VoRJHGrU9be2/Ni9lHzxLJGOnz5e0C1qZgT6dhsTR233BPsfbEmBstlsosp/W1qPjUDyyf2FeaBNA87fTC+LPyZbKmN0EsT0oOr1EtwQfcc6u2BcwYWMspJaKSTUi1ancFtxf7r2Jwz6khaACBbKkO6jbUNvTtZsHf/wA4ySzpvWXnkZJdSKU02AVJ5vcbjbuftgXMZoZeQpl5ZLFK7gA+WPZrFMR/nhlls8zMszI616dI3KkHc0a5/nnEkkayO2olPMbcGqACj1H57fzt88PxNMz5PmxmQKWClmbnWTsL+1mvpgnUmUIllmdvNsJAoDFSOPUf4rizhKvRP+YqGRQsYF3vZ57e/wDQYYdciGYgbzJFiCageGY12Wj3bv3sYpdV6bdMEUs+kNqQX+kRagmqrbtyfmRxg7IoxmVWkYQO7jyyu+ldmXU1b6qGregfviudK6ixMKAhWiOo7UGvarHsBZ74snhvxkIHaNfKnYzMCzMQNDftFjat963r54mWZ7w1HJIzKsipdLs0lgbXYut72+V98eYbt1WO7jizcSN6gkKErv3HpI3O9Ch8rvHmColzhzkcrmJdSwaTLJ5lA0bK1ze3wkd8PD4zyXUmjgl0FSdfqLAWm4BPfft8jgPL5yQdREef0NDJqc+XZ9VUuogDal4I5rc408XnLRZuN48oFjKkl1oHkC6HAHz98UQ7LdYXLZxlyaoNValSjR7A6uARvzthd1DN5Vp52mjSOaWPS1UASbAJAJ+5HsCcB5zw31FqzKOvlO3oKABlAPp12O49r3PbGnkTO8btEjSI/wCqqnUzAkA+rbTdGr9+2Emeb6JBJDlkWZpNB9ci6RrAHG3FNRGMlGYzK+VJrMTSFDO9KulbPpCj1MQKsgCyavjB2d8HLHreCOWCMrcmkEjVdc+oigLNDvyOceSdZjSCJJoZowpURr6gvsLbk9+d/fviAc9FgiXM/l5x5hFMdOxFfM/FZ5442OJup9KRoY4izMVYGZW77bABQLF/F7bbc4r+bjhy6MVljYO91JZc2wtWIuwFJ9VEmgNsHZqLVmy9SKmhQUBpXrggkAhtzZHywHAKhDIy5bzIG0hWjEZsDffcWt/3duDweNIOhOpaSISSaRzq1E/3lGr6X9dsPMuzxzfllkbSo1a2GljdbMbo0CLr5cVhu+VaPVOjRtHaqERqYACizdjZPA3AI+2gpvX8m3mRKrzvHMvcsRFZB1bClvij3ArjBUPTzHmFdA1sgQFwdyCfffv2xYctk3MC6P1Ch9ehaAN9wLrbBs2RaVdlK6SCtnfv7Y14rSLpuRkd2bXFJI7n1k0y/wDTprtWn598SweHCpZgX1EktbEiybO11z2rDbI5B2OiVRpG/G9++3c9zi45PpwCUQMM4/q1SZWzDqqhoyichqGvsdRN2aPfAnS8uqOZosqodyFWPcqdiWfTekHYC+1HFuznh1ORzd1hTn815BRFHrIpiw/aedNXfb61jPKYoqvV4Dm2hizA06FYyBqCoxFsBp53O29EC8LOu9OzeXjSTzAIAdKozhraibYLepdI5Y/xthp1Lp5zLlilAH4g7AmjtaE6Vo2QRvfJ2rDHoXTgsjBQhY3p8xSQDXHp4v3A7cYzlaIPCGUuNtfrVJKVCNw1btYo3vXy+uPMwZY8yHUVGSyBtybU7aqHpuzRH3w1y00/mSL5RaRnJCpuLAA5J4GnnBsOXcpEVFMP7VW/vd/6k/0wyC0snmJDSGJVc8vfNcb8kD54Z9PyxfJnUbYWukHYkAe4/d/nibMQqSQdJoUVHzGCeg9K8sUCdN2Ae33wybR6Ls10+QsjorLQqr5B7fY4ZRdOLRhX3J/ph4qXg2DKDk46TjINUTOeHiJASjOh50k2fuN8BP094nBjTVZ/duR9TzjqXlD2xBNkEIJqjg8Ydc0zMcshZdCFKog8ljW422qvfvgRSyOq6dK9yBwcXtunxaqRyzH4wD6R8vrip+JPEiZU/q5CatRVXbSFcj2IJ5AsWOMZnE6YQdL1qCe+9++B890C1pa3wL4f8QZzPh/y8UEKIQC0hZzuLFKoUce5wq8QZHqAngvNNmInnVJBAmgJTAsGCE7absk7d8ayYNHHw6Uvizz2/wAMVXxUpijKB9gRqFAV3HzI+f8ApjqnUBtjjPjXMEzmvhB+u/3sjF4yK0X4a8TyR6owyCNlNrLwNt6I3BPtix9E6uplglhiRYQNAJALK3YkfFuxO/zxzF9za812of0G2LH4M8TflJAzRiQDtwQfcdj9/wCcYvEa6NFlI5dTtnZoGLtqjUoACGI2DCxftjMHZLoOR6ggzVOpk3YLIwo97AkABxmAIcnmIWEYggl9QIMqBgoAHBL6h8hfbjCPrOc84NCPMTQPVLJsCt7qrBa9XvffF96d1qHLQeWdARPQymhqPG49ycaydRggCRTADLzL5dclSRsD7ittx/ODGtRJmZIYoY3BkiYJFrXmMnZS6Wdrr1jvgDrfSs3FlphAyTSOx1PHpVgf2swJAFbWf8sLesKfzLQw5hClAFyD6QRwxXuNhxva8XjzoPU2iR4nUzSBSGZL9Q4Uja+DuvIxAbkPFGbyiF8wwY6xGVPdjQHet7BsHjfGviHwrJNGZYpVXX/6Z1ExszWSvq7X2rjAOVmyuZeVTIxC6dKgj+0rSCu4IO1XdX9DgXoXUPKzf/OLMvlWY1YnQm3xtVqfTZ32H1xZ+nfxN4uy+XyDRxvGcwunV5pF6WHvqOm972ojah7eZforzBXeTMKlakSxS7/CdQJI+vZuMT9f6lLnnjjiCCJSHVwaVQOdY9yaqhviXKdRVrizuuNVOzK1ByP26l9O3I33+2Jag6vkY2kDyBtFKqlGYaD7UOSavgjgbY3yGRmsxyqHQirrT9D9e94cyRQqqnKgsC2/6jXwQDZvcXzgvpkgT+01MSaUFrI+55/7DDJ2fgDoZmyzORGQpq6Joni9z3+WLB0zqGsqNHPJr39sNsvl1KVsQcRp04KV09ufnjfgNT+SAbrCrqTy+YpGyj5/5d8PMaMgPIxrGUUhGm2IUVuSarFZ6vl0lZdDglLo8g32B4J2xZs3lVkUq24Iwhg8OtE9q5ZfY9sFhedP6aoe/wBx5P0wfnuiI51AU2DxlRse4xPjWBUf/wAfOsMvoKnt8+cGx9NJB973wRmPE2WVzErmWRfiSBGlZf8A3aAQn/yIwry34g5Ez+Q7SQyFtFSxlRq4oncKf/dWDo62k8Oqsnm1qP8AgcOsnlV07D64D8RdbmgZEgykuZdwT6CFVKr4mbYX2+hxTfDPjnOZ3qC5YJFDGpYy6PWaTkBz6SC1CwvB2PGLqLVhzPinIwSvFNmFSRDTKQ221/3fYjEnWOrZh8vFN0tEzGqWm1bDQAwJ9RUimA3/AKHHL/xky2nqTMu2uFHv5jUv+CjHbOk5wTZeKUHaSJWH/wAlBwhzLJ/ipmpm8qHIq8p4CyM3HJoLsPndfPBPUcj1/Mru0cCkfBG4U/yNR/8Atih+BerZvLy6coEMsoVCrgEMRZG5ZaN33GLJmvxB6kZGgkbL5RwaYvE4K/8A7O291WDUQZCTOZHqESOZFk8xA0bNqEgdgPchr7Hscda/FDpfndPmoW0VSj/4fF/9dWK3Bk8tkFXqWbzBzs8n9iV4JI/ZfsP3HZRwAeXfgjxr/wAQeaJ4QmldWzagVJog2Bv/AI3iic8/DrxIMp56eTLP5wXQkS2Sy3d+wIPPyxZ/w/jkykeaOagOVy5fzYzIwpb2KbnVsAtEjffFGzKSdK6j6f8A0ZLT2eM8C/mpKn2IOLj436rkepZaJhnkgKMW0SA8kUQVG9jsRY3PN4IkvUfHOTkDxxSMG0nSzIVUkD57/wBPpeOP5uVncu2kdyQK/wABth/L0B4kfMKXMCrSyPGU8xmFelGttPPqI9vtX1Nc7V9v8MWpCD7c/wC/98YkRb+uJ2ojgfWt/vWI6/8AOBCsvlGI5/rjMdS/DjoZmymsoG/UIB24AH+d49xm8jgLpOaT83mMtm8qJJpmBHq2jGnkE1Q2J1CidsP5cqYWMU86mMaaMum2sbDUDVFhzjTxCVScMzEys4ZAiWVCihbclib7VXvjfLeJSivI6xvLqA8wbEKdhuxJWu497xjS0yeYyuRSTLoUkWe3ZjwzEUQxv33A9vpiLw7PeWXLoV1hWd5hZ0liSLP94WAPphd1KNZo5p5WtF9aBV3JqySQbC0QBW53wx6OcmkQbKl2BUBlO3w3XA5JPJ/nD/oJ4Y58iyszh6jVTIiXRVm0sQd7IY79qPywwz875zLyGWWMK41ow2ZlABAatxf1uv4wNJmmnyzieNPNJGiNjYtT6SCRdizwKxnSTEJUESBdEokfTVn0FTdd7JPG+IjMh02GSOJ8tUZ0VabiQf8AUPcdj/N4ZHpEjMuptQBJo9iecOshlNNn+8dXFVfyHGH+TygAs98dZxn0FXTcooIAHe8TdYjjWM2gP+6Pzw4SEDgY0zGXDCjhs2YgvQyvl+nYXx7f+cMDhNm84uTjLskrrqCgRRl23vfSu9drxUc3+MGWVtMeXzDtdUwVN+KNsSDfYjF6Do+NGbFWnn6tItrFlMsf7rSNK/0sKqA9u4xB+HOfzE0Mz5lmaQTFKNDRpVbWlpbDFgSB2rti1Lg0gAJP8DHO/Gn4ltlJ1hjyxNaWdpDQZTW0dHc8jUeCODi4dWcqper0AtXvQvFO6dnOnZuJc5nRlzabCVg3l7/CFPLXzQu8Hepeui9VizUKTwtqRxY9x7gjsQdiMVD8Y+syZfJKsTFTNJ5bMDRC6SxAPa6Av2JxR/w98XJlM5JHZGSnlIUN/wCnZIRvkKpW+x7Y6v4y6BBncsY520Kp1iQEDyyAd7O1USDfY4U5r+GvUDLkcx0+GVctPeuOXjUGI1CxvqABWxuAQR8OAV8AwwSD8/1HLopNsiMS7+/O4v3onfHmWh6DA5Ekk+co9lpB9hp1fyRiH8RvDEGXEGayYrK5hbA3pWI1Cr3AZd6PBU++BOmeLvFUX/C58xlZVewI1ZD8LOQv2KhtVH2GKR+BsI/Mzt3WEAfdt/8AAYr/AIdyMs3T+oqilgnkSUL3Ksxb6kJvt7DA/g3r8mRl86NfMMg0CLe5Lo7VZFEbEA3uKxajz8aZQeoKP7sC/wBWc1/h/OL7+GPWIz0/KRvIgkIdEQsAzBHYCluzSj+mKt17wjmsykMzwq2bzM36i2QsEen0qTdDSF3O+/Ynlv0vwNlMkLLyPmqOiUD+yYigVWioq9tdj7GsX1KBloYos/MssrxNFOxhKRl7dX9IKqCaIA2HPFjFk/Fzp5kGXzyIyh0CTAjdD8S6h2q2Uk+wGLRk/wAPcotzyedmZidZeRzZa7uk0jn3xaenQBEqqs2R/vnFicZ6K0GbyuXiOVzWYmg1hPJIWNg7avU52Xt7HbHRfBfhb8qkryLGss9BkivTGoFBATux3JLHknFqxo5rcnDiUbp/4W5GMDWJJmHd3IB/+KUP5vDrL9DyWWrRBCh9wgv/APsd8PDitdU9Mo9SprO7seKBO17dsHLogPxF6K2Zy/pkC1uA1BWPber+wxxHqvTJsswEo0k8EEEH7j39jvjt+e8SxaRDBG2Yv2Fg+/Pxe5PH1whznS8noeJQ6+YQ8gZyFT/pKKRa997rsR2x5LHIg++3Py/3/TEp2NHY9z/kcdOzPgFS5/LqxIsqW0gb36b2PG93tikdV6BNGxKxkoCVoAggrz/7qPcXeHQ6t+EXUlXIFSwBErf1CnGY5/4S62kMLISb1k8fIf6YzHK+2nROnZrLxZqZklZnLaFLAkIq7CjuASbs7c18yl8UpFHDmJYkClmBZrsPqNN6Dt3LUKBrB2Ty6PGZFjeCYHUyAfGD+wqRYv5c/fAnVetR6JYpcn5TRhWUyLWo2NPuW379j9MbH0P0xRnIlWJmaSNAHatH0sDkmvbth7GBpKyp5DnZU2tlB5HYg4ZPkESNTCqwyKA1IKLH2aj6vviufiB1/wDL+TJNCZmYHSSwVVIqxsp97+dH2wZa16HS9NklGpVpgdr7VxWHH/D5SFc0ZBV2Nj/GOedT8fdQSKOQQR5eOTaMspZmA5IBI243K1vg3o/Ruq9Uyv5gZ+gXZRHvGG07XcYA5sUQeMdZIzrqnS1ZwQ+mx/d7f54Q5/xZm8t+YeXI6svDIVEiSgMVvZvLINj3a/tXFd/A+Mqc8jbOGTVvZsawf6jEf4z5ieKONFlcRzMwdQeaANe4vuO+K3roD4PxFzubB/IdOZ+2t3tQfnsq/wD3xWfE+Z6+FaXMefFGu5MDKqqPc+UxavmxwV0n8Sc5BlEP5ONoI6jEqhlUFQNmq1B3Htd4LHU+pdWLZYzZbKIynXGGuVl4IKElyPcen54Uffg/4inzUEy5hi7QsoWQ8kMDsT3IIO/NEY59+JvRzD1KZtwklTAqPfmvnrVt+2oYuH/5TkujL+Ty0b5h1JMzBgLet7at22rSBQqrFYl/FLJDNZGHPw2TGoe638uQAmx8jpJ7UTgqBeKfFX5k5VsrDmpJYnV3CISh2DFK7nVQ8yqAvffF76t4rymVVTPMIyyhghBL0fdACw+45xQ/wp8bxRxnK5qRY9LFonc0tNuUs7LRsi+xrtineJOgfrysM7BmnkclFhYySyFjsCighdu5NADbsMKdZ61mteTnzcc4eAwOy0CP2kVv89qI2OKr+Hv4cZObJw5idHd5AT/aECgxA2UjsBg2LwRnm6dDkxmI4Y9FzIU1kszmStQIoLsux33w08L+HOoZWSFXzkcmVjQp5QTTtRCkGiWINcn3wYnNfxQ8PR5PNhYl0xSRhlWyaIOlhZs9gd/72HPhj8QDLBFkpY3ldWA1gBgyLuNeo2CoHNG9IPJx07rfhnLZt43zEYkMQYKCTXqq7A2bgc4Oh6dEihEREUDZVUAfwMVic78TZaLMLFG2XnnXVqBy6gFR3XWxFBu/+tEE9W6FnupJHC8UeQykZBCFhJIaFDZfStKdhe3e8XUdMAPpoD/DDBf5wyYizw70KHJQCGEUOWY7s7d2Y9zsPoAAMEZbpcEchlSGJJD8Tqihj9WAs4KxHOBpIPf2xVI+ph3Won0uMKoemuSWLWdgQNht8r5+eJItjSyavUQLO4+W+GiyrwSNVcYJ+0siQKte2IF6nEW0BvV7YDm6r+t5RUVV3e/+7wsd38wehQhfSWF33o1X22JwXkcWY4Q9ezcqKWQEgc0Nx8/tiTqPiJYKDKT/AHmrYfx7/PFYzvXZswSMsWJX4ioISueav6UN/vi5coIaZ7xQkcYEQaYhfVW2n7n74QDr4m1yzRq6wCwlbEb6jVEmhVD+mDOhMWDJmmSNmOogEByBsFaxt77Xse1Y1z/SMv8ACsYVLYGQE+YxO1L3ZRfB+WMXtekXS8u65p3UJAhWjGwvWT3vbRRFWL53xkmSy0kkmqINLppmYi0GwG4AJB7b/TfBWUy2keUolMgU/qFSSfqa0qRtsf684G8N5JYy91q3Y62WRvYLSmwKpq/pd4Egz+ekCwRZYvFpYKrEFl0rR3JOp9rXcg2ecMs3nnZBBpZmWhJpBsbAixuBf1wL03OZVzJJIoUA6RG6+kEc6TVN9uD2GA+ndNhlh3dkcyEs7P8AqMb02xPyoAHbjCimDwzmAoAy0EgH7pCC3uQSFa6JrnGYdf8AHcpk2aFYpCAbJGprJAuz74zGLWu2kniWTLyrHDc+w1Ei5ARxuxrcfPDXr2ZkzWXJRNLIbZZCN1B9SnkEGjiOTw/CZJM0sjLKNigC6bAv23O/vjfw7Chj/tRICfvvvv8A9tsak+D+wf0zIgAGgLAP9MHZ3o0WY8tZkDhHDqDxqF19eeMM8nkro9sMSoH2x3kk6Z1xP8ZE/wCagU7aYSR92N//AORvi3fhl1eLLdHMspIWGSTXQs2WsCvc6hX1wB+MfRzNFFm4QWEVrJQ4U7hvoDz/AO6+2Ef4Udaj1yZGdQ8WZ2UVqGoCiCB2ZRz20j32zPdSXL/iRl8vLK+T6cqGU6pGeUgvuTuAGA3J4PfDH8RuoLnukZfOKhSpgSDvp+JDv7aq327YVeIvCOVknGW6WrtKG/WcuWigG4ILG7a/22TtX0u2f8F+flYcnHmimViUB1WNS8jKb1Fj8O+9VycX8Sgfhd4h8nzsuRayVIo92XZhXc6Qp/8AgcFeI/GcX/FMpI2oflifNPcatjQ59Is/Q7Xi+dG/DrI5dlkVHeReHkcmvnQpf6YfDo8OrUY0ZgNiygkfci8WJx3J+EYs3Iy5NMzIrm2zWYGhIwTZKKAGlf67XyO+OjeJ/Bi5tMvGs8sMUKlSsZ3dSAAD+3au4PJ98Wmqx5hxKVlPwu6dHRdXkr/+SUgfwukHFn6X0XL5YEQQRxXzoUAn6nk/fG2cyZcg6qA7dsFjFibXjMZWAM/1UREAqTftitxDzhL1AMkqs0qqOy2dRPtQ7d7xHD1rzXZKbYAncekHi/c88e2A+qZONHikidRL6mkY+rUtH32FNQHyJxi8tQ/O9cUMAI5mYUaUCq+Zvb2xpk+vCEDz7HmHbbZTfFn32wJl8xJuc4kcCEAI5YDffk6qv5fXCTMyO83lq4c6RIvoIj03Vkm9YsXtv/GC0yLRJ18swCDYNvY2of8AUflWAPE80TAFnKnlCOR/2OIUysmlBKyCzv5bHk7jTYB3PbG7ZJGUoYy4V6d3Jveif6HFb8QCCbypGaSQuCAwoCzY3G1kHb74YjPmvNKuaFGhub3ArY8fL2xv0nMxq0iME9LMF8s0wF2PbfSymrI+WIs7mkQ6ijysC7VQ1lflvTUKAFc9t8GrA2T6tLPrKw7KwAP7vpvsaG/atucC9QlUywj1SI9H9MMwVxuCwWrTsfY1Z3sTZXqz65dEMjRsqsBVBCQQVJA2IpSVFnfbHuQ8OqhM03lszm0VSVEY0jncGzztt8sFupGmbd4XiUgRlyJJGcM6b/EQx9O42DX2HGDssywMxEi1JRIAFkgVwBXA9/tjzpXSaMy0Csja9YYMzGgL4sUB/jd3hfJ4XczRvHLK2XJPnRsRVqDVX6tJagVwpH4my0CIZXg8vzWCjMBONe1+k2Byb7i/fEkOVnjCZaBri0avPK1ttQsfFfNL9Tzuym6XEWU6dLqdSqpattiQnF0a2HffGZHMM4jRoisZSkBBGoDayCLArnjt74EV5uOLyFXNyM+o+WrROynuLaiPirftjzonUh5vlpEYVijoekhWFj1KeGruR98e9YmaGSNRlxRs+YoZ2XmwDXp299ucPelvIUDMFII3Xml7WK/wvFOule+wGe6oUdD5dq8lf+2wbY/774DzrpM5hj0eY6N2sUOP6kbjA7FJMyNExXQ4IQ70SDY37abI7jEPhzI5Zs1mGjnkExNKrkaSNidNAXvvztgt7xqTrXuT6FDEumdmMp3djW5rnuO3bGYL6bnZ4lZJmjLB2r1XQvYXWMxYztAZGbJLGZvy9tIwDkvIwcN3+KlPbce2+DstnlhknZcu7Eb6hCRSVtuBTd/V3onAh8LCKMpZMBPmRNDbEHsrAA6gL299u+HnhxM48TrKpiUqAglUgnkEA2NPyv34wpp0XqjzaHjDJ2I7i+2LZnZ1KMGbTtuTimXGiljIViYBRQoxttTX+5bHy+uDMgFYK8zCSw3qR7GiiNgD6vrzZxryyAZ0yZ4ZCrMjoy2pU3xwPlz7YHmymVgdczHlI45jelgoBPvVDuPljeDpuUUMHeZLNICd6F3XN38+xwted5Zt0ao68vcALq+FtrBvsvz/AIzOV+tXPi25OQvFenSTuQPc++KyvUDDMAqsTfrAvt3/AN9sM8lNmIy1fqMa1URfe+dvlWF/V+taWKspWV69OgMdO9k1tXz7X/Gr2IdQdftvSLU/7r64ZPMStr7bYp2RjQkeSxC36kO/8Ht9xi35IegY3xAXpnUne1daI2374Jzma8tb0k/TG7ZcEhhyD/OBmz6NJ5R5PF9/lh+YhUMmoA1VjjG+MBVRuQAMDS9SUUDpo/uv+v0weUT3OZ4RqSBqI7YRN1mKeRfL0v66tqA+EE8/X2wJ1zo7vKJInGoWUs7auKP1B2wvmcZmJPMR2li9RQKS8TUQVuuG3A3o4xeSN+qqmXEsyOo37g8nbSR7XsKPfCfNNPAuuSIzFXAaRBQOuh6OSuhqB+5x7B0aTMEoM2dBIKqUvYe51b7jj5YcZTIHyny8szEtqU7BdV1wTuaBG/uPljF7bnQaaWOVQs0kbRgAMjU4kPYkncUaJH/jChuqZggyIE8gSiFAACWt9IoEaQNxyRsD9MPz0GNYW29NEDQALUbbijZPy98Dt0p5Mv8Alnj8hY9LBV0lXIplJUX6Q1GgQScNmsy496V07LCVvQrTKWZpFA1Rs43prvVR79jsKx5DmMzHIJXdHWPWoAUq5W9tix7b/UmvbHiZ+HKogeUG/QNIPxbmtvfiz7dsQCGGjK7SAFfWocaF54qiOa1E9hg/wvc91fLZ/wBIZlKm2kQjUAPnRq+L3wVHl6hVIofP5Cy2ARvy8m21jcD2O2IPD35DKiWMAJ5p4LF1IP7QWJAvmr3wlg67mGBSDLSCCNjGzCvSq7HQKGrtwSecI1a8rCrF09cRAskClbc2Vvbt2xF1bqAiy7OIzITVJp1MbI4ob9j9sV6fq2ZzeZDZb9ONEFa1vzCG4BJAA3F9+MM/E2bOiMrOIpBdnsa+JTe4o9+cWJL0jqaSJbK8Rf8AtFYstFewBNj34F3xhfnvEq5QsjEuWU+WADRe7CVxwbJHvgbLzyRr+vNE08h0L5gtaFnTV2Ntya7YaQwwvG0nmJIQNSsVAKnTXpA4vj6dziSHpniRWKs3mIxHqVlrdiKWztvvv8sP8h1FDrYm0FKGHqonkbe2xxSXnTO5V/03ZOA6iyp9wflsdrx5mep5ePK+TFM6TRmvhpXbuW29N9yCMSW1YneVnM/pUadIQUeT6h7URhRlshNKxZqgTT8Cteon/quwNNcYgVpWp2llEJS/NiAMZo7LoHqI3stp39xifPS5h8qg8oamAFxsLr3pqo/K8a1YSdP8KSCaeaQIFDDQwbUzUN9lvSa2332xH1XpmWkU+SjJmPiRhIV9QHDKxo3weNsG5JJMgWkCSyfpWTqUgHvdsL+gJxMMvls1H+bMa/mSDRRqLX7jhu3PtjJVaDrM2WuLMSqJAbIFNWw2s4zFxy2XhddU6x+bwwZdxW253B2H+GMwYthLk4c2koy/mFEJ/wCXlQWLUA0wu7O/yoHDPqRmWvz06+V+7y3AZWsUQCb5/aT9sPD06OHKlxOfNVaXQRRLUKA5AvuDdc4quf8AC8jMgaaORpJQVBbYaaJv0EkiiaqsIeZvzI5EGTLTLpDWavbYqTxde2Dst05WUDXMhliLRLEFJAWrZmOwvY1Q553xZcqGPmR5iMeWqVGWAOs2QTQPYC9gOcCtKNRfK6EKoFCOKLab/f2B++4xm2GaE6p1bKzaUkdtQQ+qN9wNhuaNH5HveAOpzpKwZGMkRACxjiJxShrG5F19Df21PTIFBbNnV5sgMZYFVUuR8PBaiTzzXGGWRy35eST8u0ZfQDpIA1N3C2aUg78VvuL3xqfoojLdazEbNAMsxZdzpYEKPoSpN9hdnGkXiKKGCXNGUyqpNll0sjXRTTVjehp59yecB+H808rvLrcerSyvqB1dxRsmttxt7XiJOpuwkU5EBlupitCRt6a9N0Grn/viRn0vqcChXXZmNyI6nVvZAUn4aO9Hajh1F1ZKZlGlm2AY1uO1f98UVIpZ8zHm5oJI4o9Kv8I8wk0DzqKWaJq9wRtuLPJ4hpiWiQCJgoF/qAd2BB4pgAK4vD5LAEniGXzB5WoE7yIw+Diq1Dg84K6WryuZNQOk2BfB/wAfnWPDAXEkpyzSTepU8woAVs0K1kltNm/n2GI3mOTVP0VVpmChULEcX6tXfnjYVucHlJ7OUVn8wfUNWpSLKjeq543wwTpcCBQ0dKVtmLH+CAdvr2rC7NKVZWjQNIeQi6q9if7vzPH9MadUz7+SUlZFkZqIFkUN63Heq9t8OjA0MqtJM2WZxCEUrKTq33FKL2UUDd2STROBp+rvk8ocxLqdpew9yKQAb7kAb/zXA2yvVJ50mrKs0ZUKHQBQ5AII3NmuNhtR4xpGM+JI3fLxtlmU6QWW49tg6/tHzHHesEpsJ8lkFSKOSPMSCYoWSJHGn1bkbb8ck8G+2LVL4fkbLrHP5czKdQNnUmrf0k9xZFgixW2BYPy0KERhUZWJ2BYtex1F/U17DauBhjmM7HXoKaVB2JojvsW323+WDB2F8OM5CxxrIgThZLBavib1e7Hm6vjBea6aAFMs7eokToTWp2AIoj4QK2A2r73HlIHCtIzGNjekjmj+4jg3zp2/nhP03MCXMa84wLxUqE7A3y4U7b7AE7gX740Drr3SMrOIvN0sicAGlJra9G1jke2A36PmY44nyflvsdprGlRQUrzqNbncA9sMJwt6bPmyNSOP3lReg9t17/L5b7ZKV1lZGZdqKqOV5sEVQPtXb6YMJN4m8HpLATFmHEwayzE6SzGztXpPsQKsb4J6QMzEkSzZeQg+j0gGj7sLuud8QeIOp5oF5EWMQqCz+Y3q/TNkEcAk1Rwy6Rn582jSH9AkWsb36gR8Wx2H9cUVCeJOp5XVGJpHWQsBo3BoEXdUaHOx7YzKdOy8cxnaUTxSIQrOd13sjb4uefl9yJkoJZnfzkMqOCup9IVANiUS7Oo/uPtgPxP0kAQLlwok/UJ9WnsLKoLTWeAR7n3OKqGPWOqZekJs6DyEG6kEURRNAG724xDmZ48nlpZMmApHrZSNSSA+wG612o1vidOnoiAtEVJFeqTU7n27qPthH1HNGa45I/yyKSsikqA6aT8ABtt6O1bWOcKGefmQglkKDzLJULp8u+AQPiJ57YHXOQhB5mZa2airKKXVsLo8E88c8jBMfWhE1xaH9OkobBJsaaWyWNE/P64X9M6358kkc8axZVlLyCRfnp08dyDzvscBPWkBjOmVtQsFiBoWuLVRYHHB+uE2b66KvUP021bb8bEn37nDLPZLKRxmdJHjsE2h2IN0KOw2249sVzqMbSQRT5hgXUqAyigQQbU/Q7j/AL4QI8Z+InCpSWroRq7D5kc+3bGnh6bJLlFPmOGZRRDikbjj2vnCXqWe8xSyMHKyDylBPqHDEgbGrYfwcWSfLQSQRMz6pyFAirhdRsMBzQJP1xUrBLDAp+FSTuSzmz8+ce4DXw9GQLbTt8J7YzDkG151NC8lypJCZE2c1SqvI0i+WIBHfHkeWneBgZE1Lsj6SAWB9uflQw1yufsfFIGOxDFhoo+53+f8YJ/41I6hZVXUCaDsDqANBrGyk8j64x496d6wjbxUJI44nidJNRjIUEjWNqBqt+aO2PejdDzOXZ5KUzMlaixa+fSB8Knjf5nc74eLlEEQed0LCXUB2U3S97Y1tffCzq3WkafSuokek6aOosPhr6ct8xi4zPat1J1fw/LmoojNMNK00kJB9ZG+kPfvtf8AsD5bJugDyZeIitK6QzyBWokMW54G6m9vYYn6V125PJkDafLLUV3BU1Q0je+arasIeo5acGbMRZgCCQFYoxyl7N8xuCaHFnisINpulDLQzSo0xZQ0mzWp3sbG622vnbfDXIdUMqrIiOumjKSK07UQTwxr2vgY5/0zxTmMtLG2bBeCZBGCarSODVcHffvfti5S53KFCsIzMYP6enLKQrbbbAadh322HOEGj5sM3lHcOdSuwrcdgRye+K9lvy8s0ySyuuYj5NUtb6TuKY770fl2xFL0kpPC880zCMkq7LZuuwAoXdX/AK4dRwaNLLEM4xLMCKDR2b9QY7AbLQ4obYMOlKvJJF5EGbvMoxYMdhs9FWUfCKpfrv3xtJFNmU1zCRGhkKgooO4tWO4+E9mr7Y2gz5zmXecR+RmfWoAoNaMQEJ72QO/OFp6lmopIzmYX0KFExB1CRt+SpKij25av5LDph4cfMQvMAGmjNFneRVPsALAG1E8jk/LEU8QzLB2jkJ0glkP7q7Vz9RzjTxd1ZpvLXJn42/UUigK5/wC/2GCM71LMhFink0agb00aA97FAn9t/wCWLLOjvZf0Vc5l8vloU8xo2ZwuhbOkMSAxsFCUo7iu3O2DG6g0080L+ZDoAA2Plh/ZvtXGE8cUvmMsbOqBVdSXJZ2kJtjYFWR8PAvteDc1kpjFHFnpERZGJqN/W/qvcgUCNgfpthBh0noKTPG7TfqWHKjhQv8AdAoXZG7Dv8sCKEg6vNGYxJCIVYu7F/LN77XyT27UMCZcNldf5YSu+X9BLg6dN6gKrcaa3smh23xnRMrHqkkmaJo3Nvzq1Xde2g86T7YFFmzhheF2iaSWVLKRsw9RP7QoA23rc7Dk4GmBDw/mlhRUUkqSDpJ47UR/2wq8vKxJNm8i+ht7QMfVsOByOO38b4r2ZbMZwwq2YtlBYHT8XY6q3OxoDjFunMXUdZjT4YXjVWHlmWNlW22uMt73W3Y13wN1l8wPKMKRGd5FDMpC0hBBLED9pN2OMIentNMfy+cMui9IuQqm3HqC+rgELd4M6x4ZnhzUKxa5IjEWZ73UbBjvtsDsO9/LD/R/DvPyLAP1GSYk7iz6j7G+2PfzKWG1Shw3pcADSDypsEMPf/LEHTehxmQs5MpogG9lA3ragdW25HasE9YkyppJUlibamWwhF3QI9PYjYA79sVoRZ2OWExnLJUaqfTwDRsAGyL3bnY7DbAMXW0zzvCsTvJEpY1sVfaqIFCjRo7bd6wN1fLRGKQpmZvIRbeAMa+IHUCPVwCAN9+MQ5fOxwugWwZBwh1ghR76Qe4G5O/3xb3jU49a1zXXZDMBKpEqrcIHwFgOGFgjf60ffAXVc1LNl2bM0GjkAPlXSHVQ9XzH05xt1Xw+ZHeaYyRuW/RUEaVFCzttqJ3+/fEuVzHm9NOW1jzaYSsTephY4P7rFb4runjIAjytRpn42kmaPWqp32oWD3o2Pf64Z5XMN55ExAiMSBkK2WbckkE8Ak3W/GEHSuqSZRGgWdWWyAoolWbfb69x74JmObjdXnTVZokGtIO3tvWIYKyXqzE0E6lU0Ugj3UqBepSd7og18/lhxGjIuX9doL8xNPBqwS19qqq3vA08ciSo6FdKil39Skj1NfBrbb5YJl6BE2UjWOZvLu21mzI3uxO4IO9fLcYUqM2RzEUrSrGmkuTwfhuxuBQNbEYtUqtm9L5VWEsIIKNVN8J+xrjffHqdWfLp6omKkUbBKsODXJrCzw91qSOZvLDsrVfpbUvb1bUNq+VVgQzMZ+Vj62XUNjqNEEfLGYQ+KdT5qUvExN1wD2HcDGYekumSEs2SGYnZiri2QNQ0ncXQ9q4OHXTszl3iPoOlPTe5ND2+3bGYzBmVjdadP8Nx2ZPMLavUodb07bd/bvztjzK5aIxSSBFdyQurTRUK1DST7XfvjMZizs70zPzsrPImYMdLpXTGCeOSx3O/Ye2BFkmj9R/5gSUZJGCDQtVpVNrs7k0bvnbHmMxcuu0XZnNCeSKKSFjNAxOm0A0gVfNbKbr/AEwd+flzbCCAJCq02tvVxuQEFcjYknvxjMZjN5XGpO1ek6/LDIWmQyZUuyFGYHWFNFlF+n5A4tHQ4YsyBL09vKUqQxZLPqqqB7gi8ZjMPC6OSudX6gozEynLh1iIXWjmMM1hmYop35Hcbg/XDrOZtM5B5S6oxJR1LtRBvjvxfzBrGYzFx92K+ieTPxmQQw/GAQ71Xq5J9z3xJnOsq0mYhNiYwgRsBsCdhdnsRqv/AKsZjMaT3IQemGSSYpO5cOQupWWNtlA20mitG+5vCMdObO54QNKHjVC0rEFSq6r9IHck1txz2xmMw4Fl6f1EJmpchKzENVPvRVht/wBQNenn5436h4KHnOMtMYowBpjA71vb/Ew/1xmMwYiqeYNolysaKYl/USTggEUFIBvknfDEdRDG5YUL1syemu9cb/XGYzBTCvPZqRHjOc1DKsxKAEEbj02F9V8ncbbYd5LL6wPIzbkAr5izKW1L2UNdgG/b7Y9xmGTQJnyJTLlYH8ucL8YsgfuK0eV2rCHxDlptKRZipml0spQ6QhDAXvve4O3vjMZg+KHfVPDUKRERqHmIFubFKDZ72fkLxTOmaZD+akLlwpVApNGjpFgmhvwPnvvjMZhI7qnVnknRZGKhI6BWrdm2NiqFGv8AZwsGYK5lTIiMNXl6gAL21AFfvzf/AGzGYKQKdHk/MSGTQiqQV09wT6bP0FYedV6q+YykkKyk6WVRe293RNXx/pjMZhRH0B5ppvXIQqWNAPO1c/Uj6YcJlpHJeMkhDWhjsSBbfSwR/GMxmBUd4h6iDllllBEaUSoNneqPz3rb/TE+Q6mugPC5iMilK06gCdwRj3GYQXzpNGaKLKeS5cgn6gj5YzGYzG/GDX//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8" name="AutoShape 10" descr="Image result for coins gol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300" name="AutoShape 12" descr="Image result for coins gol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5" name="Picture 2" descr="http://www.columbiachurchonline.com/wp-content/uploads/2012/10/BaptismSlideNew.jpeg"/>
          <p:cNvPicPr>
            <a:picLocks noChangeAspect="1" noChangeArrowheads="1"/>
          </p:cNvPicPr>
          <p:nvPr/>
        </p:nvPicPr>
        <p:blipFill>
          <a:blip r:embed="rId2" cstate="print"/>
          <a:srcRect/>
          <a:stretch>
            <a:fillRect/>
          </a:stretch>
        </p:blipFill>
        <p:spPr bwMode="auto">
          <a:xfrm>
            <a:off x="0" y="1484785"/>
            <a:ext cx="9144000" cy="3888432"/>
          </a:xfrm>
          <a:prstGeom prst="rect">
            <a:avLst/>
          </a:prstGeom>
          <a:noFill/>
        </p:spPr>
      </p:pic>
      <p:pic>
        <p:nvPicPr>
          <p:cNvPr id="14" name="Content Placeholder 9">
            <a:extLst>
              <a:ext uri="{FF2B5EF4-FFF2-40B4-BE49-F238E27FC236}">
                <a16:creationId xmlns:a16="http://schemas.microsoft.com/office/drawing/2014/main" id="{9F509677-C5F5-4B9A-8EBA-D56396605CD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H="1">
            <a:off x="1583668" y="5475945"/>
            <a:ext cx="6120680" cy="138205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Image result for bible background"/>
          <p:cNvPicPr>
            <a:picLocks noChangeAspect="1" noChangeArrowheads="1"/>
          </p:cNvPicPr>
          <p:nvPr/>
        </p:nvPicPr>
        <p:blipFill>
          <a:blip r:embed="rId2" cstate="print">
            <a:duotone>
              <a:prstClr val="black"/>
              <a:schemeClr val="accent3">
                <a:tint val="45000"/>
                <a:satMod val="400000"/>
              </a:schemeClr>
            </a:duotone>
            <a:lum bright="-20000"/>
          </a:blip>
          <a:srcRect/>
          <a:stretch>
            <a:fillRect/>
          </a:stretch>
        </p:blipFill>
        <p:spPr bwMode="auto">
          <a:xfrm>
            <a:off x="0" y="0"/>
            <a:ext cx="9155779" cy="6858000"/>
          </a:xfrm>
          <a:prstGeom prst="rect">
            <a:avLst/>
          </a:prstGeom>
          <a:noFill/>
        </p:spPr>
      </p:pic>
      <p:sp>
        <p:nvSpPr>
          <p:cNvPr id="5" name="TextBox 4"/>
          <p:cNvSpPr txBox="1"/>
          <p:nvPr/>
        </p:nvSpPr>
        <p:spPr>
          <a:xfrm>
            <a:off x="467544" y="0"/>
            <a:ext cx="8208912" cy="6309420"/>
          </a:xfrm>
          <a:prstGeom prst="rect">
            <a:avLst/>
          </a:prstGeom>
          <a:noFill/>
        </p:spPr>
        <p:txBody>
          <a:bodyPr wrap="square" rtlCol="0">
            <a:spAutoFit/>
          </a:bodyPr>
          <a:lstStyle/>
          <a:p>
            <a:endParaRPr lang="en-GB" sz="2000" b="1" u="sng"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2000" b="1" u="sng"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2000" b="1" u="sng" dirty="0">
                <a:solidFill>
                  <a:schemeClr val="bg1"/>
                </a:solidFill>
                <a:latin typeface="Tahoma" panose="020B0604030504040204" pitchFamily="34" charset="0"/>
                <a:ea typeface="Tahoma" panose="020B0604030504040204" pitchFamily="34" charset="0"/>
                <a:cs typeface="Tahoma" panose="020B0604030504040204" pitchFamily="34" charset="0"/>
              </a:rPr>
              <a:t>Feast of the Baptism of the Lord, Year</a:t>
            </a:r>
            <a:endPar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rPr>
              <a:t>(Matthew 3: 13-17)</a:t>
            </a:r>
          </a:p>
          <a:p>
            <a:endPar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2000" dirty="0">
                <a:solidFill>
                  <a:schemeClr val="bg1"/>
                </a:solidFill>
              </a:rPr>
              <a:t>At that time: Jesus came from Galilee to the Jordan to John, to be baptised by him. John would have prevented him, saying, ‘I need to be baptised by you, and do you come to me?’ But Jesus answered him, ‘Let it be so now, for thus it is fitting for us to fulfil all righteousness.’ Then he consented. And when Jesus was baptised, immediately he went up from the water, and behold, the heavens were opened to him, and he saw the Spirit of God descending like a dove and coming to rest on him; and behold, a voice from heaven said, ‘This is my beloved Son, with whom I am well pleased.’</a:t>
            </a:r>
          </a:p>
          <a:p>
            <a:endParaRPr lang="en-GB" sz="2000" dirty="0">
              <a:solidFill>
                <a:schemeClr val="bg1"/>
              </a:solidFill>
            </a:endParaRPr>
          </a:p>
          <a:p>
            <a:endPar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rPr>
              <a:t> </a:t>
            </a:r>
          </a:p>
          <a:p>
            <a:r>
              <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rPr>
              <a:t> </a:t>
            </a:r>
          </a:p>
          <a:p>
            <a:endPar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endParaRPr lang="en-GB" sz="2400" b="1" dirty="0">
              <a:solidFill>
                <a:schemeClr val="bg1"/>
              </a:solidFill>
              <a:latin typeface="Tahoma" pitchFamily="34" charset="0"/>
              <a:ea typeface="Tahoma" pitchFamily="34" charset="0"/>
              <a:cs typeface="Tahoma" pitchFamily="34" charset="0"/>
            </a:endParaRPr>
          </a:p>
        </p:txBody>
      </p:sp>
      <p:sp>
        <p:nvSpPr>
          <p:cNvPr id="7" name="TextBox 6"/>
          <p:cNvSpPr txBox="1"/>
          <p:nvPr/>
        </p:nvSpPr>
        <p:spPr>
          <a:xfrm>
            <a:off x="2123728" y="5805264"/>
            <a:ext cx="7704856" cy="523220"/>
          </a:xfrm>
          <a:prstGeom prst="rect">
            <a:avLst/>
          </a:prstGeom>
          <a:noFill/>
        </p:spPr>
        <p:txBody>
          <a:bodyPr wrap="square" rtlCol="0">
            <a:spAutoFit/>
          </a:bodyPr>
          <a:lstStyle/>
          <a:p>
            <a:r>
              <a:rPr lang="en-GB" sz="2800" b="1" dirty="0">
                <a:solidFill>
                  <a:schemeClr val="bg1"/>
                </a:solidFill>
                <a:latin typeface="Tahoma" pitchFamily="34" charset="0"/>
                <a:ea typeface="Tahoma" pitchFamily="34" charset="0"/>
                <a:cs typeface="Tahoma" pitchFamily="34" charset="0"/>
              </a:rPr>
              <a:t>This is the Gospel of the Lord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apitolfoursquare.org/blue_hand.jpg"/>
          <p:cNvPicPr>
            <a:picLocks noChangeAspect="1" noChangeArrowheads="1"/>
          </p:cNvPicPr>
          <p:nvPr/>
        </p:nvPicPr>
        <p:blipFill>
          <a:blip r:embed="rId2" cstate="print"/>
          <a:srcRect/>
          <a:stretch>
            <a:fillRect/>
          </a:stretch>
        </p:blipFill>
        <p:spPr bwMode="auto">
          <a:xfrm>
            <a:off x="0" y="0"/>
            <a:ext cx="9144000" cy="6854821"/>
          </a:xfrm>
          <a:prstGeom prst="rect">
            <a:avLst/>
          </a:prstGeom>
          <a:noFill/>
        </p:spPr>
      </p:pic>
      <p:sp>
        <p:nvSpPr>
          <p:cNvPr id="3" name="TextBox 2"/>
          <p:cNvSpPr txBox="1"/>
          <p:nvPr/>
        </p:nvSpPr>
        <p:spPr>
          <a:xfrm>
            <a:off x="1619672" y="260648"/>
            <a:ext cx="5832648" cy="3016210"/>
          </a:xfrm>
          <a:prstGeom prst="rect">
            <a:avLst/>
          </a:prstGeom>
          <a:noFill/>
        </p:spPr>
        <p:txBody>
          <a:bodyPr wrap="square" rtlCol="0">
            <a:spAutoFit/>
          </a:bodyPr>
          <a:lstStyle/>
          <a:p>
            <a:pPr>
              <a:buNone/>
            </a:pPr>
            <a:r>
              <a:rPr lang="en-GB" sz="2800" b="1" dirty="0">
                <a:solidFill>
                  <a:schemeClr val="bg1"/>
                </a:solidFill>
                <a:latin typeface="Tahoma" pitchFamily="34" charset="0"/>
                <a:ea typeface="Tahoma" pitchFamily="34" charset="0"/>
                <a:cs typeface="Tahoma" pitchFamily="34" charset="0"/>
              </a:rPr>
              <a:t>Prayer One</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The Sign of the Cross</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Let us remember that everything we do is </a:t>
            </a:r>
          </a:p>
          <a:p>
            <a:pPr>
              <a:buNone/>
            </a:pPr>
            <a:r>
              <a:rPr lang="en-GB" b="1" dirty="0">
                <a:solidFill>
                  <a:schemeClr val="bg1"/>
                </a:solidFill>
                <a:latin typeface="Tahoma" pitchFamily="34" charset="0"/>
                <a:ea typeface="Tahoma" pitchFamily="34" charset="0"/>
                <a:cs typeface="Tahoma" pitchFamily="34" charset="0"/>
              </a:rPr>
              <a:t>In the name of the Father, and of</a:t>
            </a:r>
          </a:p>
          <a:p>
            <a:pPr>
              <a:buNone/>
            </a:pPr>
            <a:r>
              <a:rPr lang="en-GB" b="1" dirty="0">
                <a:solidFill>
                  <a:schemeClr val="bg1"/>
                </a:solidFill>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endParaRPr lang="en-GB" dirty="0">
              <a:solidFill>
                <a:schemeClr val="bg1"/>
              </a:solidFill>
            </a:endParaRPr>
          </a:p>
        </p:txBody>
      </p:sp>
      <p:sp>
        <p:nvSpPr>
          <p:cNvPr id="4" name="TextBox 3"/>
          <p:cNvSpPr txBox="1"/>
          <p:nvPr/>
        </p:nvSpPr>
        <p:spPr>
          <a:xfrm>
            <a:off x="3419872" y="3573016"/>
            <a:ext cx="5328592" cy="3785652"/>
          </a:xfrm>
          <a:prstGeom prst="rect">
            <a:avLst/>
          </a:prstGeom>
          <a:noFill/>
        </p:spPr>
        <p:txBody>
          <a:bodyPr wrap="square" rtlCol="0">
            <a:spAutoFit/>
          </a:bodyPr>
          <a:lstStyle/>
          <a:p>
            <a:r>
              <a:rPr lang="en-GB" sz="2000" b="1" i="1" dirty="0">
                <a:solidFill>
                  <a:schemeClr val="bg1"/>
                </a:solidFill>
                <a:latin typeface="Tahoma" pitchFamily="34" charset="0"/>
                <a:ea typeface="Tahoma" pitchFamily="34" charset="0"/>
                <a:cs typeface="Tahoma" pitchFamily="34" charset="0"/>
              </a:rPr>
              <a:t>Reflection:</a:t>
            </a:r>
          </a:p>
          <a:p>
            <a:r>
              <a:rPr lang="en-GB" sz="2000" b="1" i="1" dirty="0">
                <a:solidFill>
                  <a:schemeClr val="bg1"/>
                </a:solidFill>
                <a:latin typeface="Tahoma" pitchFamily="34" charset="0"/>
                <a:ea typeface="Tahoma" pitchFamily="34" charset="0"/>
                <a:cs typeface="Tahoma" pitchFamily="34" charset="0"/>
              </a:rPr>
              <a:t>For Christians, baptism is a sort of gateway. It welcomes us into the Christian community and it opens to us the rest of the sacraments and the joys of Christian life.</a:t>
            </a:r>
          </a:p>
          <a:p>
            <a:r>
              <a:rPr lang="en-GB" sz="2000" b="1" i="1" dirty="0">
                <a:solidFill>
                  <a:schemeClr val="bg1"/>
                </a:solidFill>
                <a:latin typeface="Tahoma" pitchFamily="34" charset="0"/>
                <a:ea typeface="Tahoma" pitchFamily="34" charset="0"/>
                <a:cs typeface="Tahoma" pitchFamily="34" charset="0"/>
              </a:rPr>
              <a:t> </a:t>
            </a:r>
          </a:p>
          <a:p>
            <a:r>
              <a:rPr lang="en-GB" sz="2000" b="1" i="1" dirty="0">
                <a:solidFill>
                  <a:schemeClr val="bg1"/>
                </a:solidFill>
                <a:latin typeface="Tahoma" pitchFamily="34" charset="0"/>
                <a:ea typeface="Tahoma" pitchFamily="34" charset="0"/>
                <a:cs typeface="Tahoma" pitchFamily="34" charset="0"/>
              </a:rPr>
              <a:t>.</a:t>
            </a:r>
          </a:p>
          <a:p>
            <a:r>
              <a:rPr lang="en-GB" sz="2000" b="1" i="1" dirty="0">
                <a:solidFill>
                  <a:schemeClr val="bg1"/>
                </a:solidFill>
                <a:latin typeface="Tahoma" pitchFamily="34" charset="0"/>
                <a:ea typeface="Tahoma" pitchFamily="34" charset="0"/>
                <a:cs typeface="Tahoma" pitchFamily="34" charset="0"/>
              </a:rPr>
              <a:t> </a:t>
            </a:r>
          </a:p>
          <a:p>
            <a:r>
              <a:rPr lang="en-GB" sz="2000" b="1" i="1" dirty="0">
                <a:solidFill>
                  <a:schemeClr val="bg1"/>
                </a:solidFill>
                <a:latin typeface="Tahoma" pitchFamily="34" charset="0"/>
                <a:ea typeface="Tahoma" pitchFamily="34" charset="0"/>
                <a:cs typeface="Tahoma" pitchFamily="34" charset="0"/>
              </a:rPr>
              <a:t> </a:t>
            </a:r>
          </a:p>
          <a:p>
            <a:r>
              <a:rPr lang="en-GB" sz="2000" b="1" i="1" dirty="0">
                <a:solidFill>
                  <a:schemeClr val="bg1"/>
                </a:solidFill>
                <a:latin typeface="Tahoma" pitchFamily="34" charset="0"/>
                <a:ea typeface="Tahoma" pitchFamily="34" charset="0"/>
                <a:cs typeface="Tahoma" pitchFamily="34" charset="0"/>
              </a:rPr>
              <a:t> </a:t>
            </a:r>
          </a:p>
          <a:p>
            <a:endParaRPr lang="en-GB" sz="2000" b="1" i="1" dirty="0">
              <a:solidFill>
                <a:schemeClr val="bg1"/>
              </a:solidFill>
              <a:latin typeface="Tahoma" pitchFamily="34" charset="0"/>
              <a:ea typeface="Tahoma" pitchFamily="34" charset="0"/>
              <a:cs typeface="Tahoma"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apitolfoursquare.org/blue_hand.jpg"/>
          <p:cNvPicPr>
            <a:picLocks noChangeAspect="1" noChangeArrowheads="1"/>
          </p:cNvPicPr>
          <p:nvPr/>
        </p:nvPicPr>
        <p:blipFill>
          <a:blip r:embed="rId2" cstate="print"/>
          <a:srcRect/>
          <a:stretch>
            <a:fillRect/>
          </a:stretch>
        </p:blipFill>
        <p:spPr bwMode="auto">
          <a:xfrm>
            <a:off x="0" y="0"/>
            <a:ext cx="9144000" cy="6854821"/>
          </a:xfrm>
          <a:prstGeom prst="rect">
            <a:avLst/>
          </a:prstGeom>
          <a:noFill/>
        </p:spPr>
      </p:pic>
      <p:sp>
        <p:nvSpPr>
          <p:cNvPr id="3" name="TextBox 2"/>
          <p:cNvSpPr txBox="1"/>
          <p:nvPr/>
        </p:nvSpPr>
        <p:spPr>
          <a:xfrm>
            <a:off x="1187624" y="476672"/>
            <a:ext cx="7056784" cy="5355312"/>
          </a:xfrm>
          <a:prstGeom prst="rect">
            <a:avLst/>
          </a:prstGeom>
          <a:noFill/>
        </p:spPr>
        <p:txBody>
          <a:bodyPr wrap="square" rtlCol="0">
            <a:spAutoFit/>
          </a:bodyPr>
          <a:lstStyle/>
          <a:p>
            <a:r>
              <a:rPr lang="en-GB" b="1" dirty="0">
                <a:solidFill>
                  <a:schemeClr val="bg1"/>
                </a:solidFill>
                <a:latin typeface="Tahoma" pitchFamily="34" charset="0"/>
                <a:ea typeface="Tahoma" pitchFamily="34" charset="0"/>
                <a:cs typeface="Tahoma" pitchFamily="34" charset="0"/>
              </a:rPr>
              <a:t>The start of something is always an exciting time. Especially when it's something that we know will bring us a lot of joy and happiness.</a:t>
            </a:r>
          </a:p>
          <a:p>
            <a:r>
              <a:rPr lang="en-GB" b="1" dirty="0">
                <a:solidFill>
                  <a:schemeClr val="bg1"/>
                </a:solidFill>
                <a:latin typeface="Tahoma" pitchFamily="34" charset="0"/>
                <a:ea typeface="Tahoma" pitchFamily="34" charset="0"/>
                <a:cs typeface="Tahoma" pitchFamily="34" charset="0"/>
              </a:rPr>
              <a:t> </a:t>
            </a:r>
          </a:p>
          <a:p>
            <a:r>
              <a:rPr lang="en-GB" b="1" dirty="0">
                <a:solidFill>
                  <a:schemeClr val="bg1"/>
                </a:solidFill>
                <a:latin typeface="Tahoma" pitchFamily="34" charset="0"/>
                <a:ea typeface="Tahoma" pitchFamily="34" charset="0"/>
                <a:cs typeface="Tahoma" pitchFamily="34" charset="0"/>
              </a:rPr>
              <a:t>Baptism is a free gift. It is God’s way of letting us know that we are one of his children and that, if we want to, we can receive any of the things that he has promised to us.</a:t>
            </a:r>
          </a:p>
          <a:p>
            <a:r>
              <a:rPr lang="en-GB" b="1" dirty="0">
                <a:solidFill>
                  <a:schemeClr val="bg1"/>
                </a:solidFill>
                <a:latin typeface="Tahoma" pitchFamily="34" charset="0"/>
                <a:ea typeface="Tahoma" pitchFamily="34" charset="0"/>
                <a:cs typeface="Tahoma" pitchFamily="34" charset="0"/>
              </a:rPr>
              <a:t> </a:t>
            </a:r>
          </a:p>
          <a:p>
            <a:r>
              <a:rPr lang="en-GB" b="1" dirty="0">
                <a:solidFill>
                  <a:schemeClr val="bg1"/>
                </a:solidFill>
                <a:latin typeface="Tahoma" pitchFamily="34" charset="0"/>
                <a:ea typeface="Tahoma" pitchFamily="34" charset="0"/>
                <a:cs typeface="Tahoma" pitchFamily="34" charset="0"/>
              </a:rPr>
              <a:t>If you stop and think about it, it’s really quite an amazing thing.</a:t>
            </a:r>
          </a:p>
          <a:p>
            <a:r>
              <a:rPr lang="en-GB" b="1" dirty="0">
                <a:solidFill>
                  <a:schemeClr val="bg1"/>
                </a:solidFill>
                <a:latin typeface="Tahoma" pitchFamily="34" charset="0"/>
                <a:ea typeface="Tahoma" pitchFamily="34" charset="0"/>
                <a:cs typeface="Tahoma" pitchFamily="34" charset="0"/>
              </a:rPr>
              <a:t> </a:t>
            </a:r>
          </a:p>
          <a:p>
            <a:r>
              <a:rPr lang="en-GB" b="1" dirty="0">
                <a:solidFill>
                  <a:schemeClr val="bg1"/>
                </a:solidFill>
                <a:latin typeface="Tahoma" pitchFamily="34" charset="0"/>
                <a:ea typeface="Tahoma" pitchFamily="34" charset="0"/>
                <a:cs typeface="Tahoma" pitchFamily="34" charset="0"/>
              </a:rPr>
              <a:t>Perhaps today we can take a moment to stop and to pray for all those who have been baptised recently, and for all those who are about to be.</a:t>
            </a:r>
          </a:p>
          <a:p>
            <a:r>
              <a:rPr lang="en-GB" b="1" dirty="0">
                <a:solidFill>
                  <a:schemeClr val="bg1"/>
                </a:solidFill>
                <a:latin typeface="Tahoma" pitchFamily="34" charset="0"/>
                <a:ea typeface="Tahoma" pitchFamily="34" charset="0"/>
                <a:cs typeface="Tahoma" pitchFamily="34" charset="0"/>
              </a:rPr>
              <a:t> </a:t>
            </a:r>
          </a:p>
          <a:p>
            <a:r>
              <a:rPr lang="en-GB" b="1" dirty="0">
                <a:solidFill>
                  <a:schemeClr val="bg1"/>
                </a:solidFill>
                <a:latin typeface="Tahoma" pitchFamily="34" charset="0"/>
                <a:ea typeface="Tahoma" pitchFamily="34" charset="0"/>
                <a:cs typeface="Tahoma" pitchFamily="34" charset="0"/>
              </a:rPr>
              <a:t>Let’s pray that they all come to realise the beauty of what they are receiving.</a:t>
            </a:r>
          </a:p>
          <a:p>
            <a:r>
              <a:rPr lang="en-GB" b="1" dirty="0">
                <a:solidFill>
                  <a:schemeClr val="bg1"/>
                </a:solidFill>
                <a:latin typeface="Tahoma" pitchFamily="34" charset="0"/>
                <a:ea typeface="Tahoma" pitchFamily="34" charset="0"/>
                <a:cs typeface="Tahoma" pitchFamily="34" charset="0"/>
              </a:rPr>
              <a:t> </a:t>
            </a:r>
          </a:p>
          <a:p>
            <a:endParaRPr lang="en-GB" b="1" dirty="0">
              <a:solidFill>
                <a:schemeClr val="bg1"/>
              </a:solidFill>
              <a:latin typeface="Tahoma" pitchFamily="34" charset="0"/>
              <a:ea typeface="Tahoma" pitchFamily="34" charset="0"/>
              <a:cs typeface="Tahoma"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apitolfoursquare.org/blue_hand.jpg"/>
          <p:cNvPicPr>
            <a:picLocks noChangeAspect="1" noChangeArrowheads="1"/>
          </p:cNvPicPr>
          <p:nvPr/>
        </p:nvPicPr>
        <p:blipFill>
          <a:blip r:embed="rId2" cstate="print"/>
          <a:srcRect/>
          <a:stretch>
            <a:fillRect/>
          </a:stretch>
        </p:blipFill>
        <p:spPr bwMode="auto">
          <a:xfrm>
            <a:off x="0" y="0"/>
            <a:ext cx="9144000" cy="6854821"/>
          </a:xfrm>
          <a:prstGeom prst="rect">
            <a:avLst/>
          </a:prstGeom>
          <a:noFill/>
        </p:spPr>
      </p:pic>
      <p:sp>
        <p:nvSpPr>
          <p:cNvPr id="3" name="TextBox 2"/>
          <p:cNvSpPr txBox="1"/>
          <p:nvPr/>
        </p:nvSpPr>
        <p:spPr>
          <a:xfrm>
            <a:off x="1835696" y="404664"/>
            <a:ext cx="6408712" cy="5139869"/>
          </a:xfrm>
          <a:prstGeom prst="rect">
            <a:avLst/>
          </a:prstGeom>
          <a:noFill/>
        </p:spPr>
        <p:txBody>
          <a:bodyPr wrap="square" rtlCol="0">
            <a:spAutoFit/>
          </a:bodyPr>
          <a:lstStyle/>
          <a:p>
            <a:pPr>
              <a:buNone/>
            </a:pPr>
            <a:r>
              <a:rPr lang="en-GB" sz="2800" b="1" dirty="0">
                <a:solidFill>
                  <a:schemeClr val="bg1"/>
                </a:solidFill>
                <a:latin typeface="Tahoma" pitchFamily="34" charset="0"/>
                <a:ea typeface="Tahoma" pitchFamily="34" charset="0"/>
                <a:cs typeface="Tahoma" pitchFamily="34" charset="0"/>
              </a:rPr>
              <a:t>Final Prayer</a:t>
            </a:r>
          </a:p>
          <a:p>
            <a:pPr>
              <a:buNone/>
            </a:pPr>
            <a:endParaRPr lang="en-GB" sz="2000" b="1" dirty="0">
              <a:solidFill>
                <a:schemeClr val="bg1"/>
              </a:solidFill>
              <a:latin typeface="Tahoma" pitchFamily="34" charset="0"/>
              <a:ea typeface="Tahoma" pitchFamily="34" charset="0"/>
              <a:cs typeface="Tahoma" pitchFamily="34" charset="0"/>
            </a:endParaRPr>
          </a:p>
          <a:p>
            <a:pPr>
              <a:buNone/>
            </a:pPr>
            <a:endParaRPr lang="en-GB" sz="2000" b="1" dirty="0">
              <a:solidFill>
                <a:schemeClr val="bg1"/>
              </a:solidFill>
              <a:latin typeface="Tahoma" pitchFamily="34" charset="0"/>
              <a:ea typeface="Tahoma" pitchFamily="34" charset="0"/>
              <a:cs typeface="Tahoma" pitchFamily="34" charset="0"/>
            </a:endParaRPr>
          </a:p>
          <a:p>
            <a:pPr>
              <a:buNone/>
            </a:pPr>
            <a:endParaRPr lang="en-GB" sz="2000" b="1" dirty="0">
              <a:solidFill>
                <a:schemeClr val="bg1"/>
              </a:solidFill>
              <a:latin typeface="Tahoma" pitchFamily="34" charset="0"/>
              <a:ea typeface="Tahoma" pitchFamily="34" charset="0"/>
              <a:cs typeface="Tahoma" pitchFamily="34" charset="0"/>
            </a:endParaRPr>
          </a:p>
          <a:p>
            <a:pPr>
              <a:buNone/>
            </a:pPr>
            <a:endParaRPr lang="en-GB" sz="2000" b="1" dirty="0">
              <a:solidFill>
                <a:schemeClr val="bg1"/>
              </a:solidFill>
              <a:latin typeface="Tahoma" pitchFamily="34" charset="0"/>
              <a:ea typeface="Tahoma" pitchFamily="34" charset="0"/>
              <a:cs typeface="Tahoma" pitchFamily="34" charset="0"/>
            </a:endParaRPr>
          </a:p>
          <a:p>
            <a:r>
              <a:rPr lang="en-GB" sz="2000" b="1" dirty="0">
                <a:solidFill>
                  <a:schemeClr val="bg1"/>
                </a:solidFill>
                <a:latin typeface="Tahoma" pitchFamily="34" charset="0"/>
                <a:ea typeface="Tahoma" pitchFamily="34" charset="0"/>
                <a:cs typeface="Tahoma" pitchFamily="34" charset="0"/>
              </a:rPr>
              <a:t>Loving Father, </a:t>
            </a:r>
          </a:p>
          <a:p>
            <a:r>
              <a:rPr lang="en-GB" sz="2000" b="1" dirty="0">
                <a:solidFill>
                  <a:schemeClr val="bg1"/>
                </a:solidFill>
                <a:latin typeface="Tahoma" pitchFamily="34" charset="0"/>
                <a:ea typeface="Tahoma" pitchFamily="34" charset="0"/>
                <a:cs typeface="Tahoma" pitchFamily="34" charset="0"/>
              </a:rPr>
              <a:t> </a:t>
            </a:r>
          </a:p>
          <a:p>
            <a:r>
              <a:rPr lang="en-GB" sz="2000" b="1" dirty="0">
                <a:solidFill>
                  <a:schemeClr val="bg1"/>
                </a:solidFill>
                <a:latin typeface="Tahoma" pitchFamily="34" charset="0"/>
                <a:ea typeface="Tahoma" pitchFamily="34" charset="0"/>
                <a:cs typeface="Tahoma" pitchFamily="34" charset="0"/>
              </a:rPr>
              <a:t>We thank you for the gift of baptism and we pray for all those who are receiving this gift around this time. May they be filled with your love and may their baptism be the beginning of a bright and happy life with you.</a:t>
            </a:r>
          </a:p>
          <a:p>
            <a:r>
              <a:rPr lang="en-GB" sz="2000" b="1" dirty="0">
                <a:solidFill>
                  <a:schemeClr val="bg1"/>
                </a:solidFill>
                <a:latin typeface="Tahoma" pitchFamily="34" charset="0"/>
                <a:ea typeface="Tahoma" pitchFamily="34" charset="0"/>
                <a:cs typeface="Tahoma" pitchFamily="34" charset="0"/>
              </a:rPr>
              <a:t> </a:t>
            </a:r>
          </a:p>
          <a:p>
            <a:r>
              <a:rPr lang="en-GB" sz="2000" b="1" dirty="0">
                <a:solidFill>
                  <a:schemeClr val="bg1"/>
                </a:solidFill>
                <a:latin typeface="Tahoma" pitchFamily="34" charset="0"/>
                <a:ea typeface="Tahoma" pitchFamily="34" charset="0"/>
                <a:cs typeface="Tahoma" pitchFamily="34" charset="0"/>
              </a:rPr>
              <a:t>In the name of the Father and of the Son… </a:t>
            </a:r>
          </a:p>
          <a:p>
            <a:r>
              <a:rPr lang="en-GB" sz="2000" b="1" dirty="0">
                <a:solidFill>
                  <a:schemeClr val="bg1"/>
                </a:solidFill>
                <a:latin typeface="Tahoma" pitchFamily="34" charset="0"/>
                <a:ea typeface="Tahoma" pitchFamily="34" charset="0"/>
                <a:cs typeface="Tahoma" pitchFamily="34" charset="0"/>
              </a:rPr>
              <a:t> </a:t>
            </a:r>
          </a:p>
          <a:p>
            <a:pPr>
              <a:buNone/>
            </a:pPr>
            <a:endParaRPr lang="en-GB" sz="2000" b="1" dirty="0">
              <a:solidFill>
                <a:schemeClr val="bg1"/>
              </a:solidFill>
              <a:latin typeface="Tahoma" pitchFamily="34" charset="0"/>
              <a:ea typeface="Tahoma" pitchFamily="34" charset="0"/>
              <a:cs typeface="Tahoma"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3" name="TextBox 2"/>
          <p:cNvSpPr txBox="1"/>
          <p:nvPr/>
        </p:nvSpPr>
        <p:spPr>
          <a:xfrm>
            <a:off x="323528" y="692696"/>
            <a:ext cx="26804741" cy="3077766"/>
          </a:xfrm>
          <a:prstGeom prst="rect">
            <a:avLst/>
          </a:prstGeom>
          <a:noFill/>
        </p:spPr>
        <p:txBody>
          <a:bodyPr wrap="square" rtlCol="0">
            <a:spAutoFit/>
          </a:bodyPr>
          <a:lstStyle/>
          <a:p>
            <a:pPr>
              <a:buNone/>
            </a:pPr>
            <a:r>
              <a:rPr lang="en-GB" sz="2400" b="1" dirty="0">
                <a:solidFill>
                  <a:schemeClr val="bg1"/>
                </a:solidFill>
                <a:latin typeface="Tahoma" pitchFamily="34" charset="0"/>
                <a:ea typeface="Tahoma" pitchFamily="34" charset="0"/>
                <a:cs typeface="Tahoma" pitchFamily="34" charset="0"/>
              </a:rPr>
              <a:t>Prayer  Two</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sz="1600" b="1" dirty="0">
                <a:solidFill>
                  <a:schemeClr val="bg1"/>
                </a:solidFill>
                <a:latin typeface="Tahoma" pitchFamily="34" charset="0"/>
                <a:ea typeface="Tahoma" pitchFamily="34" charset="0"/>
                <a:cs typeface="Tahoma" pitchFamily="34" charset="0"/>
              </a:rPr>
              <a:t>The Sign of the Cross</a:t>
            </a:r>
          </a:p>
          <a:p>
            <a:pPr>
              <a:buNone/>
            </a:pPr>
            <a:endParaRPr lang="en-GB" sz="1600" b="1" dirty="0">
              <a:solidFill>
                <a:schemeClr val="bg1"/>
              </a:solidFill>
              <a:latin typeface="Tahoma" pitchFamily="34" charset="0"/>
              <a:ea typeface="Tahoma" pitchFamily="34" charset="0"/>
              <a:cs typeface="Tahoma" pitchFamily="34" charset="0"/>
            </a:endParaRPr>
          </a:p>
          <a:p>
            <a:pPr>
              <a:buNone/>
            </a:pPr>
            <a:r>
              <a:rPr lang="en-GB" sz="1600" b="1" dirty="0">
                <a:solidFill>
                  <a:schemeClr val="bg1"/>
                </a:solidFill>
                <a:latin typeface="Tahoma" pitchFamily="34" charset="0"/>
                <a:ea typeface="Tahoma" pitchFamily="34" charset="0"/>
                <a:cs typeface="Tahoma" pitchFamily="34" charset="0"/>
              </a:rPr>
              <a:t>Let us remember that everything we do is </a:t>
            </a:r>
          </a:p>
          <a:p>
            <a:pPr>
              <a:buNone/>
            </a:pPr>
            <a:r>
              <a:rPr lang="en-GB" sz="1600" b="1" dirty="0">
                <a:solidFill>
                  <a:schemeClr val="bg1"/>
                </a:solidFill>
                <a:latin typeface="Tahoma" pitchFamily="34" charset="0"/>
                <a:ea typeface="Tahoma" pitchFamily="34" charset="0"/>
                <a:cs typeface="Tahoma" pitchFamily="34" charset="0"/>
              </a:rPr>
              <a:t>In the name of the Father, and of</a:t>
            </a:r>
          </a:p>
          <a:p>
            <a:pPr>
              <a:buNone/>
            </a:pPr>
            <a:r>
              <a:rPr lang="en-GB" sz="1600" b="1" dirty="0">
                <a:solidFill>
                  <a:schemeClr val="bg1"/>
                </a:solidFill>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p:txBody>
      </p:sp>
      <p:sp>
        <p:nvSpPr>
          <p:cNvPr id="4" name="TextBox 3"/>
          <p:cNvSpPr txBox="1"/>
          <p:nvPr/>
        </p:nvSpPr>
        <p:spPr>
          <a:xfrm>
            <a:off x="3059832" y="4077072"/>
            <a:ext cx="6084168" cy="2554545"/>
          </a:xfrm>
          <a:prstGeom prst="rect">
            <a:avLst/>
          </a:prstGeom>
          <a:noFill/>
        </p:spPr>
        <p:txBody>
          <a:bodyPr wrap="square" rtlCol="0">
            <a:spAutoFit/>
          </a:bodyPr>
          <a:lstStyle/>
          <a:p>
            <a:pPr>
              <a:buNone/>
            </a:pPr>
            <a:r>
              <a:rPr lang="en-GB" sz="2000" b="1" i="1" dirty="0">
                <a:solidFill>
                  <a:schemeClr val="bg1"/>
                </a:solidFill>
                <a:latin typeface="Tahoma" pitchFamily="34" charset="0"/>
                <a:ea typeface="Tahoma" pitchFamily="34" charset="0"/>
                <a:cs typeface="Tahoma" pitchFamily="34" charset="0"/>
              </a:rPr>
              <a:t>Reflection</a:t>
            </a:r>
          </a:p>
          <a:p>
            <a:r>
              <a:rPr lang="en-GB" sz="2000" b="1" i="1" dirty="0">
                <a:solidFill>
                  <a:schemeClr val="bg1"/>
                </a:solidFill>
                <a:latin typeface="Tahoma" pitchFamily="34" charset="0"/>
                <a:ea typeface="Tahoma" pitchFamily="34" charset="0"/>
                <a:cs typeface="Tahoma" pitchFamily="34" charset="0"/>
              </a:rPr>
              <a:t>In this week’s reading we hear the voice of God calling down from Heaven. As Jesus was baptised the voice said, ‘This is my beloved Son, with whom I am well pleased.’</a:t>
            </a:r>
          </a:p>
          <a:p>
            <a:r>
              <a:rPr lang="en-GB" sz="2000" b="1" i="1" dirty="0">
                <a:solidFill>
                  <a:schemeClr val="bg1"/>
                </a:solidFill>
                <a:latin typeface="Tahoma" pitchFamily="34" charset="0"/>
                <a:ea typeface="Tahoma" pitchFamily="34" charset="0"/>
                <a:cs typeface="Tahoma" pitchFamily="34" charset="0"/>
              </a:rPr>
              <a:t> </a:t>
            </a:r>
          </a:p>
          <a:p>
            <a:r>
              <a:rPr lang="en-GB" sz="2000" b="1" i="1" dirty="0">
                <a:solidFill>
                  <a:schemeClr val="bg1"/>
                </a:solidFill>
                <a:latin typeface="Tahoma" pitchFamily="34" charset="0"/>
                <a:ea typeface="Tahoma" pitchFamily="34" charset="0"/>
                <a:cs typeface="Tahoma" pitchFamily="34" charset="0"/>
              </a:rPr>
              <a:t> </a:t>
            </a:r>
          </a:p>
          <a:p>
            <a:pPr>
              <a:buNone/>
            </a:pPr>
            <a:endParaRPr lang="en-GB" sz="2000" b="1" i="1" dirty="0">
              <a:solidFill>
                <a:schemeClr val="bg1"/>
              </a:solidFill>
              <a:latin typeface="Tahoma" pitchFamily="34" charset="0"/>
              <a:ea typeface="Tahoma" pitchFamily="34" charset="0"/>
              <a:cs typeface="Tahoma"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4" name="TextBox 3"/>
          <p:cNvSpPr txBox="1"/>
          <p:nvPr/>
        </p:nvSpPr>
        <p:spPr>
          <a:xfrm>
            <a:off x="683568" y="908720"/>
            <a:ext cx="8136904" cy="6186309"/>
          </a:xfrm>
          <a:prstGeom prst="rect">
            <a:avLst/>
          </a:prstGeom>
          <a:noFill/>
        </p:spPr>
        <p:txBody>
          <a:bodyPr wrap="square" rtlCol="0">
            <a:spAutoFit/>
          </a:bodyPr>
          <a:lstStyle/>
          <a:p>
            <a:r>
              <a:rPr lang="en-GB" b="1" dirty="0">
                <a:solidFill>
                  <a:schemeClr val="bg1"/>
                </a:solidFill>
                <a:latin typeface="Tahoma" pitchFamily="34" charset="0"/>
                <a:ea typeface="Tahoma" pitchFamily="34" charset="0"/>
                <a:cs typeface="Tahoma" pitchFamily="34" charset="0"/>
              </a:rPr>
              <a:t>It’s always nice to know that people are pleased with us and proud of us. That’s why parents and teachers often go out of their way to tell us when we have done something good.</a:t>
            </a:r>
          </a:p>
          <a:p>
            <a:r>
              <a:rPr lang="en-GB" b="1" dirty="0">
                <a:solidFill>
                  <a:schemeClr val="bg1"/>
                </a:solidFill>
                <a:latin typeface="Tahoma" pitchFamily="34" charset="0"/>
                <a:ea typeface="Tahoma" pitchFamily="34" charset="0"/>
                <a:cs typeface="Tahoma" pitchFamily="34" charset="0"/>
              </a:rPr>
              <a:t> </a:t>
            </a:r>
          </a:p>
          <a:p>
            <a:r>
              <a:rPr lang="en-GB" b="1" dirty="0">
                <a:solidFill>
                  <a:schemeClr val="bg1"/>
                </a:solidFill>
                <a:latin typeface="Tahoma" pitchFamily="34" charset="0"/>
                <a:ea typeface="Tahoma" pitchFamily="34" charset="0"/>
                <a:cs typeface="Tahoma" pitchFamily="34" charset="0"/>
              </a:rPr>
              <a:t>The fact that God spoke to his people at the moment when Jesus was baptised says a lot. He wanted us to know that Baptism was something important to him, but perhaps he also wanted us to know that when we are proud of somebody, and when they bring us happiness, it is important to share that fact with them and to let them know.</a:t>
            </a:r>
          </a:p>
          <a:p>
            <a:r>
              <a:rPr lang="en-GB" b="1" dirty="0">
                <a:solidFill>
                  <a:schemeClr val="bg1"/>
                </a:solidFill>
                <a:latin typeface="Tahoma" pitchFamily="34" charset="0"/>
                <a:ea typeface="Tahoma" pitchFamily="34" charset="0"/>
                <a:cs typeface="Tahoma" pitchFamily="34" charset="0"/>
              </a:rPr>
              <a:t> </a:t>
            </a:r>
          </a:p>
          <a:p>
            <a:r>
              <a:rPr lang="en-GB" b="1" dirty="0">
                <a:solidFill>
                  <a:schemeClr val="bg1"/>
                </a:solidFill>
                <a:latin typeface="Tahoma" pitchFamily="34" charset="0"/>
                <a:ea typeface="Tahoma" pitchFamily="34" charset="0"/>
                <a:cs typeface="Tahoma" pitchFamily="34" charset="0"/>
              </a:rPr>
              <a:t>Think about all the people in your life who you love? How many people are there around you who bring you joy and make you feel better for having known them?</a:t>
            </a:r>
          </a:p>
          <a:p>
            <a:r>
              <a:rPr lang="en-GB" b="1" dirty="0">
                <a:solidFill>
                  <a:schemeClr val="bg1"/>
                </a:solidFill>
                <a:latin typeface="Tahoma" pitchFamily="34" charset="0"/>
                <a:ea typeface="Tahoma" pitchFamily="34" charset="0"/>
                <a:cs typeface="Tahoma" pitchFamily="34" charset="0"/>
              </a:rPr>
              <a:t> </a:t>
            </a:r>
          </a:p>
          <a:p>
            <a:r>
              <a:rPr lang="en-GB" b="1" dirty="0">
                <a:solidFill>
                  <a:schemeClr val="bg1"/>
                </a:solidFill>
                <a:latin typeface="Tahoma" pitchFamily="34" charset="0"/>
                <a:ea typeface="Tahoma" pitchFamily="34" charset="0"/>
                <a:cs typeface="Tahoma" pitchFamily="34" charset="0"/>
              </a:rPr>
              <a:t>Friends? Parents? Family members?</a:t>
            </a:r>
          </a:p>
          <a:p>
            <a:r>
              <a:rPr lang="en-GB" b="1" dirty="0">
                <a:solidFill>
                  <a:schemeClr val="bg1"/>
                </a:solidFill>
                <a:latin typeface="Tahoma" pitchFamily="34" charset="0"/>
                <a:ea typeface="Tahoma" pitchFamily="34" charset="0"/>
                <a:cs typeface="Tahoma" pitchFamily="34" charset="0"/>
              </a:rPr>
              <a:t> </a:t>
            </a:r>
          </a:p>
          <a:p>
            <a:r>
              <a:rPr lang="en-GB" b="1" dirty="0">
                <a:solidFill>
                  <a:schemeClr val="bg1"/>
                </a:solidFill>
                <a:latin typeface="Tahoma" pitchFamily="34" charset="0"/>
                <a:ea typeface="Tahoma" pitchFamily="34" charset="0"/>
                <a:cs typeface="Tahoma" pitchFamily="34" charset="0"/>
              </a:rPr>
              <a:t>When was the last time that you told these people how much they meant to you?</a:t>
            </a:r>
          </a:p>
          <a:p>
            <a:r>
              <a:rPr lang="en-GB" b="1" dirty="0">
                <a:solidFill>
                  <a:schemeClr val="bg1"/>
                </a:solidFill>
                <a:latin typeface="Tahoma" pitchFamily="34" charset="0"/>
                <a:ea typeface="Tahoma" pitchFamily="34" charset="0"/>
                <a:cs typeface="Tahoma" pitchFamily="34" charset="0"/>
              </a:rPr>
              <a:t> </a:t>
            </a:r>
          </a:p>
          <a:p>
            <a:r>
              <a:rPr lang="en-GB" b="1" dirty="0">
                <a:solidFill>
                  <a:schemeClr val="bg1"/>
                </a:solidFill>
                <a:latin typeface="Tahoma" pitchFamily="34" charset="0"/>
                <a:ea typeface="Tahoma" pitchFamily="34" charset="0"/>
                <a:cs typeface="Tahoma" pitchFamily="34" charset="0"/>
              </a:rPr>
              <a:t> </a:t>
            </a:r>
          </a:p>
          <a:p>
            <a:endParaRPr lang="en-GB" b="1" dirty="0">
              <a:solidFill>
                <a:schemeClr val="bg1"/>
              </a:solidFill>
              <a:latin typeface="Tahoma" pitchFamily="34" charset="0"/>
              <a:ea typeface="Tahoma" pitchFamily="34" charset="0"/>
              <a:cs typeface="Tahoma"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4" name="TextBox 3"/>
          <p:cNvSpPr txBox="1"/>
          <p:nvPr/>
        </p:nvSpPr>
        <p:spPr>
          <a:xfrm>
            <a:off x="251520" y="0"/>
            <a:ext cx="5904656" cy="7478970"/>
          </a:xfrm>
          <a:prstGeom prst="rect">
            <a:avLst/>
          </a:prstGeom>
          <a:noFill/>
        </p:spPr>
        <p:txBody>
          <a:bodyPr wrap="square" rtlCol="0">
            <a:spAutoFit/>
          </a:bodyPr>
          <a:lstStyle/>
          <a:p>
            <a:endParaRPr lang="en-GB" sz="2400" b="1" dirty="0">
              <a:solidFill>
                <a:schemeClr val="bg1"/>
              </a:solidFill>
              <a:latin typeface="Tahoma" pitchFamily="34" charset="0"/>
              <a:ea typeface="Tahoma" pitchFamily="34" charset="0"/>
              <a:cs typeface="Tahoma" pitchFamily="34" charset="0"/>
            </a:endParaRPr>
          </a:p>
          <a:p>
            <a:endParaRPr lang="en-GB" sz="1600" b="1" dirty="0">
              <a:solidFill>
                <a:schemeClr val="bg1"/>
              </a:solidFill>
              <a:latin typeface="Tahoma" pitchFamily="34" charset="0"/>
              <a:ea typeface="Tahoma" pitchFamily="34" charset="0"/>
              <a:cs typeface="Tahoma" pitchFamily="34" charset="0"/>
            </a:endParaRPr>
          </a:p>
          <a:p>
            <a:r>
              <a:rPr lang="en-GB" sz="2400" b="1" dirty="0">
                <a:solidFill>
                  <a:schemeClr val="bg1"/>
                </a:solidFill>
                <a:latin typeface="Tahoma" pitchFamily="34" charset="0"/>
                <a:ea typeface="Tahoma" pitchFamily="34" charset="0"/>
                <a:cs typeface="Tahoma" pitchFamily="34" charset="0"/>
              </a:rPr>
              <a:t>Final Prayer:</a:t>
            </a:r>
          </a:p>
          <a:p>
            <a:endParaRPr lang="en-GB" sz="2400" b="1" dirty="0">
              <a:solidFill>
                <a:schemeClr val="bg1"/>
              </a:solidFill>
              <a:latin typeface="Tahoma" pitchFamily="34" charset="0"/>
              <a:ea typeface="Tahoma" pitchFamily="34" charset="0"/>
              <a:cs typeface="Tahoma" pitchFamily="34" charset="0"/>
            </a:endParaRPr>
          </a:p>
          <a:p>
            <a:endParaRPr lang="en-GB" sz="2400" b="1" dirty="0">
              <a:solidFill>
                <a:schemeClr val="bg1"/>
              </a:solidFill>
              <a:latin typeface="Tahoma" pitchFamily="34" charset="0"/>
              <a:ea typeface="Tahoma" pitchFamily="34" charset="0"/>
              <a:cs typeface="Tahoma" pitchFamily="34" charset="0"/>
            </a:endParaRPr>
          </a:p>
          <a:p>
            <a:r>
              <a:rPr lang="en-GB" sz="2000" b="1" dirty="0">
                <a:solidFill>
                  <a:schemeClr val="bg1"/>
                </a:solidFill>
                <a:latin typeface="Tahoma" pitchFamily="34" charset="0"/>
                <a:ea typeface="Tahoma" pitchFamily="34" charset="0"/>
                <a:cs typeface="Tahoma" pitchFamily="34" charset="0"/>
              </a:rPr>
              <a:t>Loving Father, </a:t>
            </a:r>
          </a:p>
          <a:p>
            <a:r>
              <a:rPr lang="en-GB" sz="2000" b="1" dirty="0">
                <a:solidFill>
                  <a:schemeClr val="bg1"/>
                </a:solidFill>
                <a:latin typeface="Tahoma" pitchFamily="34" charset="0"/>
                <a:ea typeface="Tahoma" pitchFamily="34" charset="0"/>
                <a:cs typeface="Tahoma" pitchFamily="34" charset="0"/>
              </a:rPr>
              <a:t> </a:t>
            </a:r>
          </a:p>
          <a:p>
            <a:r>
              <a:rPr lang="en-GB" sz="2000" b="1" dirty="0">
                <a:solidFill>
                  <a:schemeClr val="bg1"/>
                </a:solidFill>
                <a:latin typeface="Tahoma" pitchFamily="34" charset="0"/>
                <a:ea typeface="Tahoma" pitchFamily="34" charset="0"/>
                <a:cs typeface="Tahoma" pitchFamily="34" charset="0"/>
              </a:rPr>
              <a:t>When your Son was sealed with the gift of your baptism you showed the world how much you loved him. Help us to have that same wisdom and gratitude. May we be always be willing to show those close to us how much we love them and how much they mean to us.</a:t>
            </a:r>
          </a:p>
          <a:p>
            <a:r>
              <a:rPr lang="en-GB" sz="2000" b="1" dirty="0">
                <a:solidFill>
                  <a:schemeClr val="bg1"/>
                </a:solidFill>
                <a:latin typeface="Tahoma" pitchFamily="34" charset="0"/>
                <a:ea typeface="Tahoma" pitchFamily="34" charset="0"/>
                <a:cs typeface="Tahoma" pitchFamily="34" charset="0"/>
              </a:rPr>
              <a:t> </a:t>
            </a:r>
          </a:p>
          <a:p>
            <a:r>
              <a:rPr lang="en-GB" sz="2000" b="1" dirty="0">
                <a:solidFill>
                  <a:schemeClr val="bg1"/>
                </a:solidFill>
                <a:latin typeface="Tahoma" pitchFamily="34" charset="0"/>
                <a:ea typeface="Tahoma" pitchFamily="34" charset="0"/>
                <a:cs typeface="Tahoma" pitchFamily="34" charset="0"/>
              </a:rPr>
              <a:t>In the name of the Father and of the Son… </a:t>
            </a:r>
          </a:p>
          <a:p>
            <a:r>
              <a:rPr lang="en-GB" sz="2000" b="1" dirty="0">
                <a:solidFill>
                  <a:schemeClr val="bg1"/>
                </a:solidFill>
                <a:latin typeface="Tahoma" pitchFamily="34" charset="0"/>
                <a:ea typeface="Tahoma" pitchFamily="34" charset="0"/>
                <a:cs typeface="Tahoma" pitchFamily="34" charset="0"/>
              </a:rPr>
              <a:t> </a:t>
            </a:r>
          </a:p>
          <a:p>
            <a:r>
              <a:rPr lang="en-GB" sz="2000" b="1" dirty="0">
                <a:solidFill>
                  <a:schemeClr val="bg1"/>
                </a:solidFill>
                <a:latin typeface="Tahoma" pitchFamily="34" charset="0"/>
                <a:ea typeface="Tahoma" pitchFamily="34" charset="0"/>
                <a:cs typeface="Tahoma" pitchFamily="34" charset="0"/>
              </a:rPr>
              <a:t> </a:t>
            </a:r>
          </a:p>
          <a:p>
            <a:r>
              <a:rPr lang="en-GB" sz="2000" b="1" dirty="0">
                <a:solidFill>
                  <a:schemeClr val="bg1"/>
                </a:solidFill>
                <a:latin typeface="Tahoma" pitchFamily="34" charset="0"/>
                <a:ea typeface="Tahoma" pitchFamily="34" charset="0"/>
                <a:cs typeface="Tahoma" pitchFamily="34" charset="0"/>
              </a:rPr>
              <a:t> </a:t>
            </a:r>
            <a:endParaRPr lang="en-GB" sz="2400" b="1" dirty="0">
              <a:solidFill>
                <a:schemeClr val="bg1"/>
              </a:solidFill>
              <a:latin typeface="Tahoma" pitchFamily="34" charset="0"/>
              <a:ea typeface="Tahoma" pitchFamily="34" charset="0"/>
              <a:cs typeface="Tahoma" pitchFamily="34" charset="0"/>
            </a:endParaRPr>
          </a:p>
          <a:p>
            <a:endParaRPr lang="en-GB" sz="2400" b="1" dirty="0">
              <a:solidFill>
                <a:schemeClr val="bg1"/>
              </a:solidFill>
              <a:latin typeface="Tahoma" pitchFamily="34" charset="0"/>
              <a:ea typeface="Tahoma" pitchFamily="34" charset="0"/>
              <a:cs typeface="Tahoma" pitchFamily="34" charset="0"/>
            </a:endParaRPr>
          </a:p>
          <a:p>
            <a:endParaRPr lang="en-GB" sz="1600" b="1" dirty="0">
              <a:solidFill>
                <a:schemeClr val="bg1"/>
              </a:solidFill>
              <a:latin typeface="Tahoma" pitchFamily="34" charset="0"/>
              <a:ea typeface="Tahoma" pitchFamily="34" charset="0"/>
              <a:cs typeface="Tahoma" pitchFamily="34" charset="0"/>
            </a:endParaRPr>
          </a:p>
          <a:p>
            <a:endParaRPr lang="en-GB" sz="1600" b="1" dirty="0">
              <a:solidFill>
                <a:schemeClr val="bg1"/>
              </a:solidFill>
              <a:latin typeface="Tahoma" pitchFamily="34" charset="0"/>
              <a:ea typeface="Tahoma" pitchFamily="34" charset="0"/>
              <a:cs typeface="Tahoma" pitchFamily="34" charset="0"/>
            </a:endParaRPr>
          </a:p>
          <a:p>
            <a:endParaRPr lang="en-GB" sz="1600" b="1" dirty="0">
              <a:solidFill>
                <a:schemeClr val="bg1"/>
              </a:solidFill>
              <a:latin typeface="Tahoma" pitchFamily="34" charset="0"/>
              <a:ea typeface="Tahoma" pitchFamily="34" charset="0"/>
              <a:cs typeface="Tahoma" pitchFamily="34" charset="0"/>
            </a:endParaRPr>
          </a:p>
          <a:p>
            <a:endParaRPr lang="en-GB" sz="1600" b="1" dirty="0">
              <a:solidFill>
                <a:schemeClr val="bg1"/>
              </a:solidFill>
              <a:latin typeface="Tahoma" pitchFamily="34" charset="0"/>
              <a:ea typeface="Tahoma" pitchFamily="34" charset="0"/>
              <a:cs typeface="Tahoma"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536D54"/>
        </a:solidFill>
        <a:effectLst/>
      </p:bgPr>
    </p:bg>
    <p:spTree>
      <p:nvGrpSpPr>
        <p:cNvPr id="1" name=""/>
        <p:cNvGrpSpPr/>
        <p:nvPr/>
      </p:nvGrpSpPr>
      <p:grpSpPr>
        <a:xfrm>
          <a:off x="0" y="0"/>
          <a:ext cx="0" cy="0"/>
          <a:chOff x="0" y="0"/>
          <a:chExt cx="0" cy="0"/>
        </a:xfrm>
      </p:grpSpPr>
      <p:pic>
        <p:nvPicPr>
          <p:cNvPr id="1026" name="Picture 2" descr="Free Prayer transparent Clipart Template to Edit Online">
            <a:extLst>
              <a:ext uri="{FF2B5EF4-FFF2-40B4-BE49-F238E27FC236}">
                <a16:creationId xmlns:a16="http://schemas.microsoft.com/office/drawing/2014/main" id="{A7BAF329-5ABD-4C61-8C0E-F40325FBA2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0808" y="-61649"/>
            <a:ext cx="12301598" cy="691964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23528" y="1412776"/>
            <a:ext cx="5040560" cy="2462213"/>
          </a:xfrm>
          <a:prstGeom prst="rect">
            <a:avLst/>
          </a:prstGeom>
          <a:noFill/>
        </p:spPr>
        <p:txBody>
          <a:bodyPr wrap="square" rtlCol="0">
            <a:spAutoFit/>
          </a:bodyPr>
          <a:lstStyle/>
          <a:p>
            <a:pPr>
              <a:buNone/>
            </a:pPr>
            <a:r>
              <a:rPr lang="en-GB" sz="2800" b="1" dirty="0">
                <a:latin typeface="Tahoma" pitchFamily="34" charset="0"/>
                <a:ea typeface="Tahoma" pitchFamily="34" charset="0"/>
                <a:cs typeface="Tahoma" pitchFamily="34" charset="0"/>
              </a:rPr>
              <a:t>Prayer Three</a:t>
            </a: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The Sign of the Cross</a:t>
            </a: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Let us remember that everything we do is </a:t>
            </a:r>
          </a:p>
          <a:p>
            <a:pPr>
              <a:buNone/>
            </a:pPr>
            <a:r>
              <a:rPr lang="en-GB" b="1" dirty="0">
                <a:latin typeface="Tahoma" pitchFamily="34" charset="0"/>
                <a:ea typeface="Tahoma" pitchFamily="34" charset="0"/>
                <a:cs typeface="Tahoma" pitchFamily="34" charset="0"/>
              </a:rPr>
              <a:t>In the name of the Father, and of</a:t>
            </a:r>
          </a:p>
          <a:p>
            <a:pPr>
              <a:buNone/>
            </a:pPr>
            <a:r>
              <a:rPr lang="en-GB" b="1" dirty="0">
                <a:latin typeface="Tahoma" pitchFamily="34" charset="0"/>
                <a:ea typeface="Tahoma" pitchFamily="34" charset="0"/>
                <a:cs typeface="Tahoma" pitchFamily="34" charset="0"/>
              </a:rPr>
              <a:t>the Son, and of the Holy Spirit. Amen</a:t>
            </a:r>
          </a:p>
          <a:p>
            <a:endParaRPr lang="en-GB" dirty="0"/>
          </a:p>
        </p:txBody>
      </p:sp>
      <p:sp>
        <p:nvSpPr>
          <p:cNvPr id="4" name="TextBox 3"/>
          <p:cNvSpPr txBox="1"/>
          <p:nvPr/>
        </p:nvSpPr>
        <p:spPr>
          <a:xfrm>
            <a:off x="2123728" y="4386269"/>
            <a:ext cx="5328592" cy="2554545"/>
          </a:xfrm>
          <a:prstGeom prst="rect">
            <a:avLst/>
          </a:prstGeom>
          <a:noFill/>
        </p:spPr>
        <p:txBody>
          <a:bodyPr wrap="square" rtlCol="0">
            <a:spAutoFit/>
          </a:bodyPr>
          <a:lstStyle/>
          <a:p>
            <a:pPr>
              <a:buNone/>
            </a:pPr>
            <a:r>
              <a:rPr lang="en-GB" sz="2000" b="1" i="1" dirty="0">
                <a:latin typeface="Tahoma" pitchFamily="34" charset="0"/>
                <a:ea typeface="Tahoma" pitchFamily="34" charset="0"/>
                <a:cs typeface="Tahoma" pitchFamily="34" charset="0"/>
              </a:rPr>
              <a:t>Reflection</a:t>
            </a:r>
          </a:p>
          <a:p>
            <a:r>
              <a:rPr lang="en-GB" sz="2000" b="1" i="1" dirty="0">
                <a:latin typeface="Tahoma" pitchFamily="34" charset="0"/>
                <a:ea typeface="Tahoma" pitchFamily="34" charset="0"/>
                <a:cs typeface="Tahoma" pitchFamily="34" charset="0"/>
              </a:rPr>
              <a:t>During this week when we think about baptism, we should remember one of the most important things that baptism does...</a:t>
            </a:r>
          </a:p>
          <a:p>
            <a:r>
              <a:rPr lang="en-GB" sz="2000" b="1" i="1" dirty="0">
                <a:latin typeface="Tahoma" pitchFamily="34" charset="0"/>
                <a:ea typeface="Tahoma" pitchFamily="34" charset="0"/>
                <a:cs typeface="Tahoma" pitchFamily="34" charset="0"/>
              </a:rPr>
              <a:t> </a:t>
            </a:r>
          </a:p>
          <a:p>
            <a:r>
              <a:rPr lang="en-GB" sz="2000" b="1" i="1" dirty="0">
                <a:latin typeface="Tahoma" pitchFamily="34" charset="0"/>
                <a:ea typeface="Tahoma" pitchFamily="34" charset="0"/>
                <a:cs typeface="Tahoma" pitchFamily="34" charset="0"/>
              </a:rPr>
              <a:t> </a:t>
            </a:r>
          </a:p>
          <a:p>
            <a:endParaRPr lang="en-GB" sz="2000" b="1" i="1" dirty="0">
              <a:solidFill>
                <a:schemeClr val="bg1"/>
              </a:solidFill>
              <a:latin typeface="Tahoma" pitchFamily="34" charset="0"/>
              <a:ea typeface="Tahoma" pitchFamily="34" charset="0"/>
              <a:cs typeface="Tahoma" pitchFamily="34" charset="0"/>
            </a:endParaRPr>
          </a:p>
        </p:txBody>
      </p:sp>
      <p:sp>
        <p:nvSpPr>
          <p:cNvPr id="4098" name="AutoShape 2" descr="Image result for corner stone backgroun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536D54"/>
        </a:solidFill>
        <a:effectLst/>
      </p:bgPr>
    </p:bg>
    <p:spTree>
      <p:nvGrpSpPr>
        <p:cNvPr id="1" name=""/>
        <p:cNvGrpSpPr/>
        <p:nvPr/>
      </p:nvGrpSpPr>
      <p:grpSpPr>
        <a:xfrm>
          <a:off x="0" y="0"/>
          <a:ext cx="0" cy="0"/>
          <a:chOff x="0" y="0"/>
          <a:chExt cx="0" cy="0"/>
        </a:xfrm>
      </p:grpSpPr>
      <p:pic>
        <p:nvPicPr>
          <p:cNvPr id="5" name="Picture 2" descr="Free Prayer transparent Clipart Template to Edit Online">
            <a:extLst>
              <a:ext uri="{FF2B5EF4-FFF2-40B4-BE49-F238E27FC236}">
                <a16:creationId xmlns:a16="http://schemas.microsoft.com/office/drawing/2014/main" id="{DE328C5B-A50D-4A6A-B9C3-3126D93F48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0808" y="-61649"/>
            <a:ext cx="12301598" cy="691964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79512" y="1268760"/>
            <a:ext cx="6773980" cy="5724644"/>
          </a:xfrm>
          <a:prstGeom prst="rect">
            <a:avLst/>
          </a:prstGeom>
          <a:noFill/>
        </p:spPr>
        <p:txBody>
          <a:bodyPr wrap="square" rtlCol="0">
            <a:spAutoFit/>
          </a:bodyPr>
          <a:lstStyle/>
          <a:p>
            <a:r>
              <a:rPr lang="en-GB" sz="1400" b="1" dirty="0">
                <a:latin typeface="Tahoma" pitchFamily="34" charset="0"/>
                <a:ea typeface="Tahoma" pitchFamily="34" charset="0"/>
                <a:cs typeface="Tahoma" pitchFamily="34" charset="0"/>
              </a:rPr>
              <a:t>As well as marking us out as part of the Church and as part of God’s family, Baptism also forgives our sins.</a:t>
            </a:r>
          </a:p>
          <a:p>
            <a:r>
              <a:rPr lang="en-GB" sz="1400" b="1" dirty="0">
                <a:latin typeface="Tahoma" pitchFamily="34" charset="0"/>
                <a:ea typeface="Tahoma" pitchFamily="34" charset="0"/>
                <a:cs typeface="Tahoma" pitchFamily="34" charset="0"/>
              </a:rPr>
              <a:t> </a:t>
            </a:r>
          </a:p>
          <a:p>
            <a:r>
              <a:rPr lang="en-GB" sz="1400" b="1" dirty="0">
                <a:latin typeface="Tahoma" pitchFamily="34" charset="0"/>
                <a:ea typeface="Tahoma" pitchFamily="34" charset="0"/>
                <a:cs typeface="Tahoma" pitchFamily="34" charset="0"/>
              </a:rPr>
              <a:t>In other words, when people come to faith and accept Baptism, God tells them that the things they might have done wrong in the past are forgiven. This means that they have a clean slate and can almost start again.</a:t>
            </a:r>
          </a:p>
          <a:p>
            <a:r>
              <a:rPr lang="en-GB" sz="1400" b="1" dirty="0">
                <a:latin typeface="Tahoma" pitchFamily="34" charset="0"/>
                <a:ea typeface="Tahoma" pitchFamily="34" charset="0"/>
                <a:cs typeface="Tahoma" pitchFamily="34" charset="0"/>
              </a:rPr>
              <a:t> </a:t>
            </a:r>
          </a:p>
          <a:p>
            <a:r>
              <a:rPr lang="en-GB" sz="1400" b="1" dirty="0">
                <a:latin typeface="Tahoma" pitchFamily="34" charset="0"/>
                <a:ea typeface="Tahoma" pitchFamily="34" charset="0"/>
                <a:cs typeface="Tahoma" pitchFamily="34" charset="0"/>
              </a:rPr>
              <a:t>Being sorry for things we have done wrong and being told that we are forgiven is an important part of Christian life.</a:t>
            </a:r>
          </a:p>
          <a:p>
            <a:r>
              <a:rPr lang="en-GB" sz="1400" b="1" dirty="0">
                <a:latin typeface="Tahoma" pitchFamily="34" charset="0"/>
                <a:ea typeface="Tahoma" pitchFamily="34" charset="0"/>
                <a:cs typeface="Tahoma" pitchFamily="34" charset="0"/>
              </a:rPr>
              <a:t> </a:t>
            </a:r>
          </a:p>
          <a:p>
            <a:r>
              <a:rPr lang="en-GB" sz="1400" b="1" dirty="0">
                <a:latin typeface="Tahoma" pitchFamily="34" charset="0"/>
                <a:ea typeface="Tahoma" pitchFamily="34" charset="0"/>
                <a:cs typeface="Tahoma" pitchFamily="34" charset="0"/>
              </a:rPr>
              <a:t>Our faith reminds us that whenever we do something wrong we can always turn to God if we are genuinely sorry and we will be forgiven.</a:t>
            </a:r>
          </a:p>
          <a:p>
            <a:r>
              <a:rPr lang="en-GB" sz="1400" b="1" dirty="0">
                <a:latin typeface="Tahoma" pitchFamily="34" charset="0"/>
                <a:ea typeface="Tahoma" pitchFamily="34" charset="0"/>
                <a:cs typeface="Tahoma" pitchFamily="34" charset="0"/>
              </a:rPr>
              <a:t> </a:t>
            </a:r>
          </a:p>
          <a:p>
            <a:r>
              <a:rPr lang="en-GB" sz="1400" b="1" dirty="0">
                <a:latin typeface="Tahoma" pitchFamily="34" charset="0"/>
                <a:ea typeface="Tahoma" pitchFamily="34" charset="0"/>
                <a:cs typeface="Tahoma" pitchFamily="34" charset="0"/>
              </a:rPr>
              <a:t>This is something that should always be celebrated and remembered.</a:t>
            </a:r>
          </a:p>
          <a:p>
            <a:endParaRPr lang="en-GB" sz="1400" b="1" dirty="0">
              <a:latin typeface="Tahoma" pitchFamily="34" charset="0"/>
              <a:ea typeface="Tahoma" pitchFamily="34" charset="0"/>
              <a:cs typeface="Tahoma" pitchFamily="34" charset="0"/>
            </a:endParaRPr>
          </a:p>
          <a:p>
            <a:endParaRPr lang="en-GB" sz="1400" b="1" dirty="0">
              <a:latin typeface="Tahoma" pitchFamily="34" charset="0"/>
              <a:ea typeface="Tahoma" pitchFamily="34" charset="0"/>
              <a:cs typeface="Tahoma" pitchFamily="34" charset="0"/>
            </a:endParaRPr>
          </a:p>
          <a:p>
            <a:r>
              <a:rPr lang="en-GB" sz="2000" b="1" dirty="0">
                <a:solidFill>
                  <a:schemeClr val="bg1"/>
                </a:solidFill>
                <a:highlight>
                  <a:srgbClr val="008080"/>
                </a:highlight>
                <a:latin typeface="Tahoma" pitchFamily="34" charset="0"/>
                <a:ea typeface="Tahoma" pitchFamily="34" charset="0"/>
                <a:cs typeface="Tahoma" pitchFamily="34" charset="0"/>
              </a:rPr>
              <a:t>For further reflection on this weeks theme click here:</a:t>
            </a:r>
          </a:p>
          <a:p>
            <a:r>
              <a:rPr lang="en-GB" sz="2000" dirty="0">
                <a:solidFill>
                  <a:schemeClr val="bg1"/>
                </a:solidFill>
                <a:highlight>
                  <a:srgbClr val="008080"/>
                </a:highlight>
                <a:hlinkClick r:id="rId3">
                  <a:extLst>
                    <a:ext uri="{A12FA001-AC4F-418D-AE19-62706E023703}">
                      <ahyp:hlinkClr xmlns:ahyp="http://schemas.microsoft.com/office/drawing/2018/hyperlinkcolor" val="tx"/>
                    </a:ext>
                  </a:extLst>
                </a:hlinkClick>
              </a:rPr>
              <a:t>%I — THE REDEEMED</a:t>
            </a:r>
            <a:r>
              <a:rPr lang="en-GB" sz="2000" dirty="0">
                <a:solidFill>
                  <a:schemeClr val="bg1"/>
                </a:solidFill>
                <a:highlight>
                  <a:srgbClr val="008080"/>
                </a:highlight>
              </a:rPr>
              <a:t> (10 minute prayerful film) </a:t>
            </a:r>
            <a:endParaRPr lang="en-GB" sz="2000" b="1" dirty="0">
              <a:solidFill>
                <a:schemeClr val="bg1"/>
              </a:solidFill>
              <a:highlight>
                <a:srgbClr val="008080"/>
              </a:highlight>
              <a:latin typeface="Tahoma" pitchFamily="34" charset="0"/>
              <a:ea typeface="Tahoma" pitchFamily="34" charset="0"/>
              <a:cs typeface="Tahoma" pitchFamily="34" charset="0"/>
            </a:endParaRPr>
          </a:p>
          <a:p>
            <a:endParaRPr lang="en-GB" sz="2000" b="1" dirty="0">
              <a:solidFill>
                <a:schemeClr val="bg1"/>
              </a:solidFill>
              <a:latin typeface="Tahoma" pitchFamily="34" charset="0"/>
              <a:ea typeface="Tahoma" pitchFamily="34" charset="0"/>
              <a:cs typeface="Tahoma" pitchFamily="34" charset="0"/>
            </a:endParaRPr>
          </a:p>
          <a:p>
            <a:r>
              <a:rPr lang="en-GB" sz="1600" b="1" dirty="0">
                <a:latin typeface="Tahoma" pitchFamily="34" charset="0"/>
                <a:ea typeface="Tahoma" pitchFamily="34" charset="0"/>
                <a:cs typeface="Tahoma" pitchFamily="34" charset="0"/>
              </a:rPr>
              <a:t> </a:t>
            </a:r>
          </a:p>
          <a:p>
            <a:r>
              <a:rPr lang="en-GB" sz="1600" b="1" dirty="0">
                <a:latin typeface="Tahoma" pitchFamily="34" charset="0"/>
                <a:ea typeface="Tahoma" pitchFamily="34" charset="0"/>
                <a:cs typeface="Tahoma" pitchFamily="34" charset="0"/>
              </a:rPr>
              <a:t> </a:t>
            </a:r>
          </a:p>
          <a:p>
            <a:endParaRPr lang="en-GB" sz="1600" b="1" dirty="0">
              <a:solidFill>
                <a:schemeClr val="bg1"/>
              </a:solidFill>
              <a:latin typeface="Tahoma" pitchFamily="34" charset="0"/>
              <a:ea typeface="Tahoma" pitchFamily="34" charset="0"/>
              <a:cs typeface="Tahoma"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536D54"/>
        </a:solidFill>
        <a:effectLst/>
      </p:bgPr>
    </p:bg>
    <p:spTree>
      <p:nvGrpSpPr>
        <p:cNvPr id="1" name=""/>
        <p:cNvGrpSpPr/>
        <p:nvPr/>
      </p:nvGrpSpPr>
      <p:grpSpPr>
        <a:xfrm>
          <a:off x="0" y="0"/>
          <a:ext cx="0" cy="0"/>
          <a:chOff x="0" y="0"/>
          <a:chExt cx="0" cy="0"/>
        </a:xfrm>
      </p:grpSpPr>
      <p:pic>
        <p:nvPicPr>
          <p:cNvPr id="5" name="Picture 2" descr="Free Prayer transparent Clipart Template to Edit Online">
            <a:extLst>
              <a:ext uri="{FF2B5EF4-FFF2-40B4-BE49-F238E27FC236}">
                <a16:creationId xmlns:a16="http://schemas.microsoft.com/office/drawing/2014/main" id="{1D2EF56B-28A2-4801-B5D9-2956421261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0808" y="-61649"/>
            <a:ext cx="12301598" cy="691964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11560" y="1412776"/>
            <a:ext cx="6264696" cy="4524315"/>
          </a:xfrm>
          <a:prstGeom prst="rect">
            <a:avLst/>
          </a:prstGeom>
          <a:noFill/>
        </p:spPr>
        <p:txBody>
          <a:bodyPr wrap="square" rtlCol="0">
            <a:spAutoFit/>
          </a:bodyPr>
          <a:lstStyle/>
          <a:p>
            <a:r>
              <a:rPr lang="en-GB" sz="2400" b="1" dirty="0">
                <a:latin typeface="Tahoma" pitchFamily="34" charset="0"/>
                <a:ea typeface="Tahoma" pitchFamily="34" charset="0"/>
                <a:cs typeface="Tahoma" pitchFamily="34" charset="0"/>
              </a:rPr>
              <a:t>Final Prayer</a:t>
            </a:r>
          </a:p>
          <a:p>
            <a:endParaRPr lang="en-GB" sz="2400" b="1" dirty="0">
              <a:latin typeface="Tahoma" pitchFamily="34" charset="0"/>
              <a:ea typeface="Tahoma" pitchFamily="34" charset="0"/>
              <a:cs typeface="Tahoma" pitchFamily="34" charset="0"/>
            </a:endParaRPr>
          </a:p>
          <a:p>
            <a:endParaRPr lang="en-GB" sz="2400" b="1" dirty="0">
              <a:latin typeface="Tahoma" pitchFamily="34" charset="0"/>
              <a:ea typeface="Tahoma" pitchFamily="34" charset="0"/>
              <a:cs typeface="Tahoma" pitchFamily="34" charset="0"/>
            </a:endParaRPr>
          </a:p>
          <a:p>
            <a:r>
              <a:rPr lang="en-GB" b="1" dirty="0">
                <a:latin typeface="Tahoma" pitchFamily="34" charset="0"/>
                <a:ea typeface="Tahoma" pitchFamily="34" charset="0"/>
                <a:cs typeface="Tahoma" pitchFamily="34" charset="0"/>
              </a:rPr>
              <a:t>Loving Father, </a:t>
            </a:r>
          </a:p>
          <a:p>
            <a:r>
              <a:rPr lang="en-GB" b="1" dirty="0">
                <a:latin typeface="Tahoma" pitchFamily="34" charset="0"/>
                <a:ea typeface="Tahoma" pitchFamily="34" charset="0"/>
                <a:cs typeface="Tahoma" pitchFamily="34" charset="0"/>
              </a:rPr>
              <a:t> </a:t>
            </a:r>
          </a:p>
          <a:p>
            <a:r>
              <a:rPr lang="en-GB" b="1" dirty="0">
                <a:latin typeface="Tahoma" pitchFamily="34" charset="0"/>
                <a:ea typeface="Tahoma" pitchFamily="34" charset="0"/>
                <a:cs typeface="Tahoma" pitchFamily="34" charset="0"/>
              </a:rPr>
              <a:t>We thank you for your loving kindness and for the fact that you don’t hold our sins against us.</a:t>
            </a:r>
          </a:p>
          <a:p>
            <a:r>
              <a:rPr lang="en-GB" b="1" dirty="0">
                <a:latin typeface="Tahoma" pitchFamily="34" charset="0"/>
                <a:ea typeface="Tahoma" pitchFamily="34" charset="0"/>
                <a:cs typeface="Tahoma" pitchFamily="34" charset="0"/>
              </a:rPr>
              <a:t> </a:t>
            </a:r>
          </a:p>
          <a:p>
            <a:r>
              <a:rPr lang="en-GB" b="1" dirty="0">
                <a:latin typeface="Tahoma" pitchFamily="34" charset="0"/>
                <a:ea typeface="Tahoma" pitchFamily="34" charset="0"/>
                <a:cs typeface="Tahoma" pitchFamily="34" charset="0"/>
              </a:rPr>
              <a:t>Help us to have the grace and the humility to recognise when we do something wrong and to ask for forgiveness from you and from those we hurt.</a:t>
            </a:r>
          </a:p>
          <a:p>
            <a:r>
              <a:rPr lang="en-GB" b="1" dirty="0">
                <a:latin typeface="Tahoma" pitchFamily="34" charset="0"/>
                <a:ea typeface="Tahoma" pitchFamily="34" charset="0"/>
                <a:cs typeface="Tahoma" pitchFamily="34" charset="0"/>
              </a:rPr>
              <a:t> </a:t>
            </a:r>
          </a:p>
          <a:p>
            <a:r>
              <a:rPr lang="en-GB" b="1" dirty="0">
                <a:latin typeface="Tahoma" pitchFamily="34" charset="0"/>
                <a:ea typeface="Tahoma" pitchFamily="34" charset="0"/>
                <a:cs typeface="Tahoma" pitchFamily="34" charset="0"/>
              </a:rPr>
              <a:t>In the name of the Father and of the Son… </a:t>
            </a:r>
          </a:p>
          <a:p>
            <a:r>
              <a:rPr lang="en-GB" b="1" dirty="0">
                <a:latin typeface="Tahoma" pitchFamily="34" charset="0"/>
                <a:ea typeface="Tahoma" pitchFamily="34" charset="0"/>
                <a:cs typeface="Tahoma" pitchFamily="34" charset="0"/>
              </a:rPr>
              <a:t> </a:t>
            </a:r>
          </a:p>
          <a:p>
            <a:endParaRPr lang="en-GB" b="1" dirty="0">
              <a:latin typeface="Tahoma" pitchFamily="34" charset="0"/>
              <a:ea typeface="Tahoma" pitchFamily="34" charset="0"/>
              <a:cs typeface="Tahoma"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5256584" cy="646331"/>
          </a:xfrm>
          <a:prstGeom prst="rect">
            <a:avLst/>
          </a:prstGeom>
          <a:noFill/>
        </p:spPr>
        <p:txBody>
          <a:bodyPr wrap="square" rtlCol="0">
            <a:spAutoFit/>
          </a:bodyPr>
          <a:lstStyle/>
          <a:p>
            <a:r>
              <a:rPr lang="en-GB" sz="3600" b="1" dirty="0">
                <a:latin typeface="Tahoma" pitchFamily="34" charset="0"/>
                <a:ea typeface="Tahoma" pitchFamily="34" charset="0"/>
                <a:cs typeface="Tahoma" pitchFamily="34" charset="0"/>
              </a:rPr>
              <a:t>Final Thought...</a:t>
            </a:r>
          </a:p>
        </p:txBody>
      </p:sp>
      <p:sp>
        <p:nvSpPr>
          <p:cNvPr id="34828" name="AutoShape 12"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30" name="AutoShape 14"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32" name="AutoShape 16"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34" name="AutoShape 18"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3" name="TextBox 12"/>
          <p:cNvSpPr txBox="1"/>
          <p:nvPr/>
        </p:nvSpPr>
        <p:spPr>
          <a:xfrm>
            <a:off x="395536" y="5517232"/>
            <a:ext cx="7848872" cy="738664"/>
          </a:xfrm>
          <a:prstGeom prst="rect">
            <a:avLst/>
          </a:prstGeom>
          <a:noFill/>
        </p:spPr>
        <p:txBody>
          <a:bodyPr wrap="square" rtlCol="0">
            <a:spAutoFit/>
          </a:bodyPr>
          <a:lstStyle/>
          <a:p>
            <a:pPr algn="ctr"/>
            <a:endParaRPr lang="en-GB" b="1" i="1" dirty="0">
              <a:latin typeface="Tahoma" pitchFamily="34" charset="0"/>
              <a:ea typeface="Tahoma" pitchFamily="34" charset="0"/>
              <a:cs typeface="Tahoma" pitchFamily="34" charset="0"/>
            </a:endParaRPr>
          </a:p>
          <a:p>
            <a:pPr algn="ctr"/>
            <a:r>
              <a:rPr lang="en-GB" b="1" i="1" dirty="0">
                <a:latin typeface="Tahoma" pitchFamily="34" charset="0"/>
                <a:ea typeface="Tahoma" pitchFamily="34" charset="0"/>
                <a:cs typeface="Tahoma" pitchFamily="34" charset="0"/>
              </a:rPr>
              <a:t>Next weeks theme</a:t>
            </a:r>
            <a:r>
              <a:rPr lang="en-GB" b="1" i="1">
                <a:latin typeface="Tahoma" pitchFamily="34" charset="0"/>
                <a:ea typeface="Tahoma" pitchFamily="34" charset="0"/>
                <a:cs typeface="Tahoma" pitchFamily="34" charset="0"/>
              </a:rPr>
              <a:t>: </a:t>
            </a:r>
            <a:r>
              <a:rPr lang="en-GB" sz="2400" b="1" i="1">
                <a:latin typeface="Tahoma" pitchFamily="34" charset="0"/>
                <a:ea typeface="Tahoma" pitchFamily="34" charset="0"/>
                <a:cs typeface="Tahoma" pitchFamily="34" charset="0"/>
              </a:rPr>
              <a:t>Vocation </a:t>
            </a:r>
            <a:endParaRPr lang="en-GB" sz="2400" b="1" i="1" dirty="0">
              <a:latin typeface="Tahoma" pitchFamily="34" charset="0"/>
              <a:ea typeface="Tahoma" pitchFamily="34" charset="0"/>
              <a:cs typeface="Tahoma" pitchFamily="34" charset="0"/>
            </a:endParaRPr>
          </a:p>
        </p:txBody>
      </p:sp>
      <p:pic>
        <p:nvPicPr>
          <p:cNvPr id="3" name="Picture 2" descr="https://s-media-cache-ak0.pinimg.com/236x/97/6d/c1/976dc13564009d65a03a69b3ea21b78a.jpg"/>
          <p:cNvPicPr>
            <a:picLocks noChangeAspect="1" noChangeArrowheads="1"/>
          </p:cNvPicPr>
          <p:nvPr/>
        </p:nvPicPr>
        <p:blipFill>
          <a:blip r:embed="rId2" cstate="print"/>
          <a:srcRect/>
          <a:stretch>
            <a:fillRect/>
          </a:stretch>
        </p:blipFill>
        <p:spPr bwMode="auto">
          <a:xfrm>
            <a:off x="2483768" y="620688"/>
            <a:ext cx="4147660" cy="5184576"/>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699</TotalTime>
  <Words>1066</Words>
  <Application>Microsoft Office PowerPoint</Application>
  <PresentationFormat>On-screen Show (4:3)</PresentationFormat>
  <Paragraphs>131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Tahoma</vt:lpstr>
      <vt:lpstr>Office Theme</vt:lpstr>
      <vt:lpstr>Prayer Resources                         Week 17                Monday 12th January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cfranke</dc:creator>
  <cp:lastModifiedBy>Claire Franke</cp:lastModifiedBy>
  <cp:revision>64</cp:revision>
  <dcterms:created xsi:type="dcterms:W3CDTF">2015-01-07T12:22:51Z</dcterms:created>
  <dcterms:modified xsi:type="dcterms:W3CDTF">2026-01-07T11:34:11Z</dcterms:modified>
</cp:coreProperties>
</file>